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684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dodate stil podnaslova prototipa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4341-D50A-4CF0-9474-C9121AB1D2B7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EFFD-0C90-4F80-A9CC-88B1812A7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4341-D50A-4CF0-9474-C9121AB1D2B7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EFFD-0C90-4F80-A9CC-88B1812A7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4341-D50A-4CF0-9474-C9121AB1D2B7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EFFD-0C90-4F80-A9CC-88B1812A7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4341-D50A-4CF0-9474-C9121AB1D2B7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EFFD-0C90-4F80-A9CC-88B1812A7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4341-D50A-4CF0-9474-C9121AB1D2B7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EFFD-0C90-4F80-A9CC-88B1812A7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4341-D50A-4CF0-9474-C9121AB1D2B7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EFFD-0C90-4F80-A9CC-88B1812A7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teksta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4341-D50A-4CF0-9474-C9121AB1D2B7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EFFD-0C90-4F80-A9CC-88B1812A7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4341-D50A-4CF0-9474-C9121AB1D2B7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EFFD-0C90-4F80-A9CC-88B1812A7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4341-D50A-4CF0-9474-C9121AB1D2B7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EFFD-0C90-4F80-A9CC-88B1812A7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4341-D50A-4CF0-9474-C9121AB1D2B7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EFFD-0C90-4F80-A9CC-88B1812A7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4341-D50A-4CF0-9474-C9121AB1D2B7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EFFD-0C90-4F80-A9CC-88B1812A7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naslova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4341-D50A-4CF0-9474-C9121AB1D2B7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7EFFD-0C90-4F80-A9CC-88B1812A7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642910" y="428610"/>
            <a:ext cx="2714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МАТЕМАТИКА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5. разред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714348" y="2285998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БРОЈЕВНИ ИЗРАЗИ СА МНОЖЕЊЕМ И ДИЈЕЉЕЊЕМ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Slika 6" descr="zbr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357173"/>
            <a:ext cx="1633534" cy="1640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00034" y="500048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Okvir za tekst 2"/>
          <p:cNvSpPr txBox="1"/>
          <p:nvPr/>
        </p:nvSpPr>
        <p:spPr>
          <a:xfrm>
            <a:off x="571472" y="642924"/>
            <a:ext cx="80010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 бројевним изразима у којима се прво јавља множење па дијељење, а редослијед рачунања није назначен заградама, рачунање се врши оним редом који је једноставнији. 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50 ∙ 10 :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5 = 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(50 ∙ 10) : 5 = 500 : 5 = 100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50 ∙ (10 : 5) = 50 ∙ 2 = 100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Slika 4" descr="sova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2571750"/>
            <a:ext cx="1323971" cy="16898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428596" y="571486"/>
            <a:ext cx="82153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 бројевним изразима у којима имамо прво дијељење а затим множење, редослијед извођења рачунских операција мора бити назначен заградама.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120 : 4 ∙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5 = 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(120 : 4) ∙ 5 = 30 ∙ 5 = 150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120 : (4 ∙ 5) = 120 : 20 = 6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Ако у оваквим изразима редослијед рачунања није назначен заградама, онда се операције изводе оним редом како су у изразу написане.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71472" y="571486"/>
            <a:ext cx="55721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1. Израчунај вриједност израза: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125 ∙ 62 ∙ 8 =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29 ∙ 0 ∙ 114 ∙ 9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2214546" y="1285866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(125 ∙ 8) ∙ 62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4214810" y="1285866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1 000 ∙ 62 = 62 000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kvir za tekst 6"/>
          <p:cNvSpPr txBox="1"/>
          <p:nvPr/>
        </p:nvSpPr>
        <p:spPr>
          <a:xfrm>
            <a:off x="2714612" y="2000246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Slika 7" descr="učenici u klup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2166" y="2786064"/>
            <a:ext cx="2217886" cy="13949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714348" y="571486"/>
            <a:ext cx="43577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2. Израчунај вриједност израза: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(400 : 100) ∙ 5 =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(63 : 9) : 1 =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32 : (4 ∙ 2) =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(600 : 10) : 3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2786050" y="1285866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4 ∙ 5 = 20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2357422" y="2071684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7 : 1 = 7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kvir za tekst 6"/>
          <p:cNvSpPr txBox="1"/>
          <p:nvPr/>
        </p:nvSpPr>
        <p:spPr>
          <a:xfrm>
            <a:off x="2357422" y="278606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32 : 8 = 4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kvir za tekst 7"/>
          <p:cNvSpPr txBox="1"/>
          <p:nvPr/>
        </p:nvSpPr>
        <p:spPr>
          <a:xfrm>
            <a:off x="2643174" y="3500444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60 : 3 = 20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857224" y="714362"/>
            <a:ext cx="52149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3. Израчунај вриједност израза: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64 : (16 :4) =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24 ∙ (18 : 6) =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(250 : 10) ∙ (36 : 9) =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2571736" y="1428742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64 : 4 = 16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2643174" y="2143122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24 ∙ 3 = 72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kvir za tekst 6"/>
          <p:cNvSpPr txBox="1"/>
          <p:nvPr/>
        </p:nvSpPr>
        <p:spPr>
          <a:xfrm>
            <a:off x="3571868" y="2928940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25 ∙ 4 = 100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785786" y="500048"/>
            <a:ext cx="78581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4. У сљедећим задацима прво састави одговарајући израз, па онда израчунај његову вриједност: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а) Одреди број који је 10 пута већи од количника бројева 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2 376 и 18;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1214414" y="2643188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10 ∙ (2 376 : 18)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3571868" y="2643188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10 ∙ 132 = 1 320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kvir za tekst 6"/>
          <p:cNvSpPr txBox="1"/>
          <p:nvPr/>
        </p:nvSpPr>
        <p:spPr>
          <a:xfrm>
            <a:off x="857224" y="3500444"/>
            <a:ext cx="7572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б) Количник бројева 10 500 и 100 умањи 5 пута;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kvir za tekst 7"/>
          <p:cNvSpPr txBox="1"/>
          <p:nvPr/>
        </p:nvSpPr>
        <p:spPr>
          <a:xfrm>
            <a:off x="1214414" y="4286262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(10 500 : 100) : 5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kvir za tekst 8"/>
          <p:cNvSpPr txBox="1"/>
          <p:nvPr/>
        </p:nvSpPr>
        <p:spPr>
          <a:xfrm>
            <a:off x="3714744" y="4286262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105 : 5 = 21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714348" y="285734"/>
            <a:ext cx="79296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Задаци за самосталан рад: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1.Израчунај: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(333 : 3) ∙ 2 =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(24 ∙ 18) : 6 =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72 ∙ (24 : 4) =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2. Број 342 помножи са количником бројева 45 и 9;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3. Производ бројева 36 и 20 подијели са производом бројева 9 и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sr-Latn-RS" sz="24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430</Words>
  <Application>Microsoft Office PowerPoint</Application>
  <PresentationFormat>Prikaz na ekranu: (16:9)</PresentationFormat>
  <Paragraphs>68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Office tema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zujic</dc:creator>
  <cp:lastModifiedBy>zujic</cp:lastModifiedBy>
  <cp:revision>14</cp:revision>
  <dcterms:created xsi:type="dcterms:W3CDTF">2021-03-05T16:18:47Z</dcterms:created>
  <dcterms:modified xsi:type="dcterms:W3CDTF">2021-03-07T18:35:11Z</dcterms:modified>
</cp:coreProperties>
</file>