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7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9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8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7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5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3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9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7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5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5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8431-D6C2-4BCF-8CF0-C2E2754518D7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04F48-45FA-424B-B981-9500C6866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7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49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7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69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00298"/>
            <a:ext cx="12192000" cy="70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39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66" t="974" r="4251"/>
          <a:stretch/>
        </p:blipFill>
        <p:spPr>
          <a:xfrm>
            <a:off x="0" y="-17417"/>
            <a:ext cx="12192000" cy="68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1638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842" y="-594"/>
            <a:ext cx="602815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8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14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668"/>
            <a:ext cx="12191999" cy="67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1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0"/>
            <a:ext cx="12131040" cy="70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2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78582" cy="3648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582" y="30186"/>
            <a:ext cx="6113945" cy="3618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14" y="3648891"/>
            <a:ext cx="6183614" cy="3252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4" y="3648891"/>
            <a:ext cx="6008913" cy="3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6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0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75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1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1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3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9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6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" y="95794"/>
            <a:ext cx="12096206" cy="65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9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6" y="174170"/>
            <a:ext cx="12104913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3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22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65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6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83474"/>
            <a:ext cx="12192000" cy="762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8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4</cp:revision>
  <dcterms:created xsi:type="dcterms:W3CDTF">2021-03-07T18:09:54Z</dcterms:created>
  <dcterms:modified xsi:type="dcterms:W3CDTF">2021-03-15T08:34:33Z</dcterms:modified>
</cp:coreProperties>
</file>