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FFCC"/>
    <a:srgbClr val="CCFF66"/>
    <a:srgbClr val="EBFC10"/>
    <a:srgbClr val="F8FEA6"/>
    <a:srgbClr val="FFFEA4"/>
    <a:srgbClr val="EDF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E1226-D43F-4EC8-9653-AB030ECBC537}" v="46" dt="2020-04-28T15:06:08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B62B-748A-4191-A44F-A7C639ECF41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5BC9-AA1F-4203-89A5-39F1686E5829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9823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C5BC9-AA1F-4203-89A5-39F1686E5829}" type="slidenum">
              <a:rPr lang="sr-Latn-BA" smtClean="0"/>
              <a:pPr/>
              <a:t>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7951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428C-9E56-47B2-90F2-2482F10F3F9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9833-AD88-4723-BC8C-8CCF8F3D2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581" y="629604"/>
            <a:ext cx="7386662" cy="1700224"/>
          </a:xfrm>
        </p:spPr>
        <p:txBody>
          <a:bodyPr>
            <a:normAutofit fontScale="90000"/>
          </a:bodyPr>
          <a:lstStyle/>
          <a:p>
            <a:r>
              <a:rPr lang="sr-Cyrl-BA" sz="3600" b="1" dirty="0">
                <a:latin typeface="Arial" pitchFamily="34" charset="0"/>
                <a:cs typeface="Arial" pitchFamily="34" charset="0"/>
              </a:rPr>
              <a:t>Причање и записивање догађаја приказаног низом слика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1392" y="267235"/>
            <a:ext cx="1879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 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RS" sz="2000" b="1" dirty="0"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67694"/>
            <a:ext cx="6120680" cy="307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t="-388" b="-396"/>
          <a:stretch/>
        </p:blipFill>
        <p:spPr>
          <a:xfrm>
            <a:off x="1547664" y="1131590"/>
            <a:ext cx="5715040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83518"/>
            <a:ext cx="285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600" b="1" dirty="0">
                <a:latin typeface="Arial" pitchFamily="34" charset="0"/>
                <a:cs typeface="Arial" pitchFamily="34" charset="0"/>
              </a:rPr>
              <a:t>Прва слика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t="-241" b="-251"/>
          <a:stretch/>
        </p:blipFill>
        <p:spPr>
          <a:xfrm>
            <a:off x="1547664" y="987574"/>
            <a:ext cx="5711334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01484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600" b="1" dirty="0">
                <a:latin typeface="Arial" pitchFamily="34" charset="0"/>
                <a:cs typeface="Arial" pitchFamily="34" charset="0"/>
              </a:rPr>
              <a:t>Друга слика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-1294" b="561"/>
          <a:stretch/>
        </p:blipFill>
        <p:spPr>
          <a:xfrm>
            <a:off x="1475656" y="953171"/>
            <a:ext cx="5846707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75358"/>
            <a:ext cx="3714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600" b="1" dirty="0">
                <a:latin typeface="Arial" pitchFamily="34" charset="0"/>
                <a:cs typeface="Arial" pitchFamily="34" charset="0"/>
              </a:rPr>
              <a:t>Трећа слика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7494"/>
            <a:ext cx="856895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000" b="1" dirty="0">
                <a:latin typeface="Arial" pitchFamily="34" charset="0"/>
                <a:cs typeface="Arial" pitchFamily="34" charset="0"/>
              </a:rPr>
              <a:t>План причања приче</a:t>
            </a:r>
            <a:endParaRPr lang="de-DE" sz="3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BA" sz="1800" b="1" dirty="0">
              <a:latin typeface="Arial" pitchFamily="34" charset="0"/>
              <a:cs typeface="Arial" pitchFamily="34" charset="0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sr-Cyrl-BA" sz="2800" dirty="0">
                <a:latin typeface="Arial" pitchFamily="34" charset="0"/>
                <a:cs typeface="Arial" pitchFamily="34" charset="0"/>
              </a:rPr>
              <a:t>Рођење брата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sr-Cyrl-BA" sz="2800" dirty="0">
                <a:latin typeface="Arial" pitchFamily="34" charset="0"/>
                <a:cs typeface="Arial" pitchFamily="34" charset="0"/>
              </a:rPr>
              <a:t>Старији брат поклања пажњу млађем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sr-Cyrl-BA" sz="2800" dirty="0">
                <a:latin typeface="Arial" pitchFamily="34" charset="0"/>
                <a:cs typeface="Arial" pitchFamily="34" charset="0"/>
              </a:rPr>
              <a:t>Браћа су порасла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57" y="2859782"/>
            <a:ext cx="2469094" cy="179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5" y="2859782"/>
            <a:ext cx="2578832" cy="1798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731" y="2859782"/>
            <a:ext cx="2566638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239"/>
          <a:stretch/>
        </p:blipFill>
        <p:spPr>
          <a:xfrm>
            <a:off x="7259868" y="-92546"/>
            <a:ext cx="1884132" cy="2448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5486"/>
            <a:ext cx="8329642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2800" b="1" dirty="0">
                <a:latin typeface="Arial" pitchFamily="34" charset="0"/>
                <a:cs typeface="Arial" pitchFamily="34" charset="0"/>
              </a:rPr>
              <a:t>О чему све требамо да водимо рачуна када пишемо писмени састав</a:t>
            </a:r>
            <a:r>
              <a:rPr lang="sr-Cyrl-BA" sz="2800" dirty="0">
                <a:latin typeface="Arial" pitchFamily="34" charset="0"/>
                <a:cs typeface="Arial" pitchFamily="34" charset="0"/>
              </a:rPr>
              <a:t>: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Размисли о 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теми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која је представљена сликама.</a:t>
            </a: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Забиљежи шта све треба да 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поменеш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у саставу.</a:t>
            </a: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Твој састав треба да има 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почетак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средину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крај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Унеси 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осјећања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у свој рад 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(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тугу, радост, љутњу, узбуђење, изненађење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).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На крају реченице увијек ставите 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одговарајући знак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Користите 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јасне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реченице.</a:t>
            </a: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Рукопис треба да буде </a:t>
            </a:r>
            <a:r>
              <a:rPr lang="sr-Cyrl-BA" sz="2400" b="1" dirty="0">
                <a:latin typeface="Arial" pitchFamily="34" charset="0"/>
                <a:cs typeface="Arial" pitchFamily="34" charset="0"/>
              </a:rPr>
              <a:t>уредан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5552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latin typeface="Arial" pitchFamily="34" charset="0"/>
                <a:cs typeface="Arial" pitchFamily="34" charset="0"/>
              </a:rPr>
              <a:t>Задатак за самосталан рад: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94587"/>
            <a:ext cx="471652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Осмислите причу на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основу датих слика и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запишите је у своје свеске.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8818">
            <a:off x="5975522" y="1321223"/>
            <a:ext cx="235443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On-screen Show (16:9)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Office Theme</vt:lpstr>
      <vt:lpstr>Причање и записивање догађаја приказаног низом слика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2. РАЗРЕД</dc:title>
  <dc:creator>Strahinja</dc:creator>
  <cp:lastModifiedBy>Mirjana Brkić</cp:lastModifiedBy>
  <cp:revision>22</cp:revision>
  <dcterms:created xsi:type="dcterms:W3CDTF">2020-04-24T13:04:30Z</dcterms:created>
  <dcterms:modified xsi:type="dcterms:W3CDTF">2021-04-28T08:02:05Z</dcterms:modified>
</cp:coreProperties>
</file>