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4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9508A-9E81-4BBB-A051-E0C77FE75318}" type="datetimeFigureOut">
              <a:rPr lang="sr-Latn-BA" smtClean="0"/>
              <a:t>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13DE-11F4-4580-A5FA-C81A55A00262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Content Placeholder 3" descr="sje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>
                <a:solidFill>
                  <a:srgbClr val="0070C0"/>
                </a:solidFill>
              </a:rPr>
              <a:t>БУМБАР И ПЧЕЛА</a:t>
            </a:r>
            <a:endParaRPr lang="sr-Latn-BA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991" y="1745432"/>
            <a:ext cx="9089009" cy="5112568"/>
          </a:xfrm>
        </p:spPr>
      </p:pic>
      <p:sp>
        <p:nvSpPr>
          <p:cNvPr id="5" name="TextBox 4"/>
          <p:cNvSpPr txBox="1"/>
          <p:nvPr/>
        </p:nvSpPr>
        <p:spPr>
          <a:xfrm>
            <a:off x="5652120" y="105273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/>
              <a:t>ДРАГАН ЛУКИЋ</a:t>
            </a:r>
            <a:endParaRPr lang="sr-Latn-BA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Content Placeholder 3" descr="vo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9144000" cy="433346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Content Placeholder 3" descr="azbuk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09131"/>
            <a:ext cx="9144000" cy="350782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pic>
        <p:nvPicPr>
          <p:cNvPr id="4" name="Content Placeholder 3" descr="azbuka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68341" cy="515719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БУМБАР И ПЧЕЛА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Petar</dc:creator>
  <cp:lastModifiedBy>Dell</cp:lastModifiedBy>
  <cp:revision>3</cp:revision>
  <dcterms:created xsi:type="dcterms:W3CDTF">2020-03-17T15:22:01Z</dcterms:created>
  <dcterms:modified xsi:type="dcterms:W3CDTF">2020-04-08T10:28:07Z</dcterms:modified>
</cp:coreProperties>
</file>