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7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1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1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1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7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0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0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8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E3E9-7D75-4EF9-B145-35E1EAA6A0D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00FD0-C40D-46CA-9A2F-5E64C3F15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5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6670" y="0"/>
            <a:ext cx="10406129" cy="7528023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3409993" algn="l"/>
              </a:tabLst>
            </a:pPr>
            <a:r>
              <a:rPr lang="sr-Cyrl-R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ОДУЗИМАЊЕ ДЕСЕТИЦА ОД </a:t>
            </a:r>
            <a:r>
              <a:rPr lang="sr-Cyrl-RS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ТРОЦИФРЕНОГ    </a:t>
            </a: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r>
              <a:rPr lang="sr-Cyrl-RS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БРОЈА</a:t>
            </a:r>
            <a:endParaRPr lang="sr-Cyrl-RS" sz="3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3200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409993" algn="l"/>
              </a:tabLst>
            </a:pPr>
            <a:endParaRPr lang="en-US" sz="1401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409993" algn="l"/>
              </a:tabLst>
            </a:pPr>
            <a:endParaRPr lang="en-US" sz="1401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409993" algn="l"/>
              </a:tabLst>
            </a:pPr>
            <a:endParaRPr lang="en-US" sz="1401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Cyrl-RS" sz="1401" b="1" dirty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sr-Latn-RS" sz="1401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endParaRPr lang="en-US" sz="1401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tabLst>
                <a:tab pos="3409993" algn="l"/>
              </a:tabLst>
            </a:pPr>
            <a:r>
              <a:rPr lang="sr-Cyrl-CS" sz="1401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1" b="1" dirty="0" smtClean="0">
              <a:solidFill>
                <a:srgbClr val="FFFF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3409993" algn="l"/>
              </a:tabLst>
            </a:pPr>
            <a:r>
              <a:rPr lang="sr-Latn-RS" sz="1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2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8074" y="581671"/>
            <a:ext cx="998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6626" y="581670"/>
            <a:ext cx="90195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Троцифрени број и десетице 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одузимамо </a:t>
            </a:r>
            <a:r>
              <a:rPr lang="bs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сличан начин као што смо 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одузимали </a:t>
            </a:r>
            <a:r>
              <a:rPr lang="bs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троцифрен број и јединице, потребно је да добро познајемо </a:t>
            </a:r>
            <a:r>
              <a:rPr lang="bs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одузимање десетица.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86625" y="2489884"/>
            <a:ext cx="78861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40-20=20                    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4Д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2Д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=2Д               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140-20=120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14Д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2Д =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12Д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50-20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  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150-20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    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0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6537" y="2153226"/>
            <a:ext cx="80752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150-90= 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150-50)-40 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100 - 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=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831-30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(830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-30= (830 – 30) + 1= 800+1=801</a:t>
            </a:r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C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530-40</a:t>
            </a: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530 - (30+10) =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C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530 – 30) -10=500-10= 490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6537" y="1783894"/>
            <a:ext cx="7385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C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940-30= (900 + 40)-30 = 900+(40-30)= 900 + 10 = 910</a:t>
            </a:r>
          </a:p>
        </p:txBody>
      </p:sp>
    </p:spTree>
    <p:extLst>
      <p:ext uri="{BB962C8B-B14F-4D97-AF65-F5344CB8AC3E}">
        <p14:creationId xmlns:p14="http://schemas.microsoft.com/office/powerpoint/2010/main" val="187368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0552" y="183162"/>
            <a:ext cx="24429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Вјежбамо 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3623" y="1021721"/>
            <a:ext cx="9622700" cy="557080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Усмено израчунај : </a:t>
            </a:r>
          </a:p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490 - 30 = </a:t>
            </a:r>
          </a:p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350 - 60 =</a:t>
            </a:r>
          </a:p>
          <a:p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660 - 70 = </a:t>
            </a:r>
          </a:p>
          <a:p>
            <a:endParaRPr lang="bs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Марија је имала 483 КМ. Посудила је брату 50 КМ. Колико КМ Марија сада има?</a:t>
            </a:r>
          </a:p>
          <a:p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sr-Latn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Марија сада има 433 КМ.</a:t>
            </a:r>
            <a:endParaRPr lang="sr-Latn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Број 860 умањи за 30.</a:t>
            </a:r>
          </a:p>
          <a:p>
            <a:pPr marL="0" indent="0">
              <a:buNone/>
            </a:pPr>
            <a:r>
              <a:rPr lang="bs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860 – 30 =  ( 800 + 60 ) - 30= 800+ (60 – 30 ) = 800+30 = 830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92040" y="1417101"/>
            <a:ext cx="634181" cy="2949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460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92040" y="1890825"/>
            <a:ext cx="634180" cy="33921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290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92040" y="2298071"/>
            <a:ext cx="634180" cy="3097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590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70552" y="4193853"/>
            <a:ext cx="6998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483-50= (480+3)-50= ( 480 – 50) + 3 =430+ 3= 433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6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561" y="458728"/>
            <a:ext cx="9036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Cyrl-BA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r>
              <a:rPr lang="bs-Cyrl-BA" sz="4400" dirty="0" smtClean="0">
                <a:solidFill>
                  <a:schemeClr val="bg1"/>
                </a:solidFill>
              </a:rPr>
              <a:t>:</a:t>
            </a:r>
            <a:r>
              <a:rPr lang="bs-Cyrl-BA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35626" y="2659988"/>
            <a:ext cx="107073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Урадити задатке у уџбенику </a:t>
            </a:r>
            <a:r>
              <a:rPr lang="bs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„Математика“, </a:t>
            </a:r>
            <a:r>
              <a:rPr lang="bs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41. </a:t>
            </a:r>
            <a:endParaRPr lang="bs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1022" y="3905824"/>
            <a:ext cx="89751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s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Cyrl-BA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14175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229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Private</cp:lastModifiedBy>
  <cp:revision>57</cp:revision>
  <dcterms:created xsi:type="dcterms:W3CDTF">2017-05-12T20:27:41Z</dcterms:created>
  <dcterms:modified xsi:type="dcterms:W3CDTF">2020-11-06T01:58:41Z</dcterms:modified>
</cp:coreProperties>
</file>