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4094F-E6DF-4EFD-9D89-3ECE366DF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E28E4-E158-4D51-BA77-CD533A88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4"/>
          </a:xfrm>
          <a:solidFill>
            <a:srgbClr val="336600"/>
          </a:solidFill>
        </p:spPr>
        <p:txBody>
          <a:bodyPr>
            <a:norm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Природа и друштво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357826"/>
          </a:xfrm>
          <a:solidFill>
            <a:srgbClr val="336600"/>
          </a:solidFill>
        </p:spPr>
        <p:txBody>
          <a:bodyPr>
            <a:normAutofit/>
          </a:bodyPr>
          <a:lstStyle/>
          <a:p>
            <a:endParaRPr lang="sr-Cyrl-BA" sz="4800" dirty="0" smtClean="0">
              <a:solidFill>
                <a:schemeClr val="bg1"/>
              </a:solidFill>
            </a:endParaRPr>
          </a:p>
          <a:p>
            <a:r>
              <a:rPr lang="sr-Cyrl-BA" sz="4800" dirty="0" smtClean="0">
                <a:solidFill>
                  <a:schemeClr val="bg1"/>
                </a:solidFill>
              </a:rPr>
              <a:t>Оријентација помоћу компаса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14553"/>
          </a:xfrm>
          <a:solidFill>
            <a:srgbClr val="336600"/>
          </a:solidFill>
        </p:spPr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рад: </a:t>
            </a:r>
            <a:b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-Провјери да ли у својој кући имаш компас.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9144000" cy="4643446"/>
          </a:xfrm>
          <a:solidFill>
            <a:srgbClr val="336600"/>
          </a:solidFill>
        </p:spPr>
        <p:txBody>
          <a:bodyPr>
            <a:norm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-</a:t>
            </a:r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Ако немаш компас у кући, нацртај га у своју свеску.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sz="2400" dirty="0" smtClean="0">
                <a:solidFill>
                  <a:schemeClr val="bg1"/>
                </a:solidFill>
              </a:rPr>
              <a:t>Поновимо:</a:t>
            </a:r>
          </a:p>
          <a:p>
            <a:r>
              <a:rPr lang="sr-Cyrl-CS" sz="2400" dirty="0" smtClean="0">
                <a:solidFill>
                  <a:schemeClr val="bg1"/>
                </a:solidFill>
              </a:rPr>
              <a:t>Све оно што нас окружује зове се простор. Мјесто  на којем стојимо док посматрамо околину  се зове стојиште.</a:t>
            </a:r>
          </a:p>
          <a:p>
            <a:r>
              <a:rPr lang="sr-Cyrl-CS" sz="2400" dirty="0" smtClean="0">
                <a:solidFill>
                  <a:schemeClr val="bg1"/>
                </a:solidFill>
              </a:rPr>
              <a:t>Све оно што  видимо или што обухвата наш поглед зове се видик.</a:t>
            </a:r>
            <a:r>
              <a:rPr lang="sr-Latn-BA" sz="2400" dirty="0" smtClean="0">
                <a:solidFill>
                  <a:schemeClr val="bg1"/>
                </a:solidFill>
              </a:rPr>
              <a:t> </a:t>
            </a:r>
            <a:r>
              <a:rPr lang="sr-Cyrl-CS" sz="2400" dirty="0" smtClean="0">
                <a:solidFill>
                  <a:schemeClr val="bg1"/>
                </a:solidFill>
              </a:rPr>
              <a:t>Граница до које допире наш поглед зове се видикова линија или хоризонт. То је она линија гдје нам се чини да се земља и небо спајају.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hp\Desktop\вид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6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  <a:solidFill>
            <a:srgbClr val="336600"/>
          </a:solidFill>
        </p:spPr>
        <p:txBody>
          <a:bodyPr>
            <a:noAutofit/>
          </a:bodyPr>
          <a:lstStyle/>
          <a:p>
            <a:pPr algn="l"/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Оријентација</a:t>
            </a:r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је сналажење у простору. Оријентисати се значи знати на коју страну треба да кренеш да би стигао на одредиште. </a:t>
            </a:r>
            <a:b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би се лакше сналазили треба знати </a:t>
            </a:r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стране</a:t>
            </a:r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свијета</a:t>
            </a:r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Постоје основне  и споредне стране свијета.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p\Desktop\velika_planina_hi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14554"/>
            <a:ext cx="9144000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3366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Основне стране свијета су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исток, запад, сјевер и југ.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868" y="1428736"/>
            <a:ext cx="1872208" cy="4130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chemeClr val="tx1"/>
                </a:solidFill>
              </a:rPr>
              <a:t>сјевер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3643314"/>
            <a:ext cx="1224136" cy="4048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chemeClr val="tx1"/>
                </a:solidFill>
              </a:rPr>
              <a:t>запад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2396" y="3571876"/>
            <a:ext cx="1246929" cy="4054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chemeClr val="tx1"/>
                </a:solidFill>
              </a:rPr>
              <a:t>исток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058" y="6072206"/>
            <a:ext cx="1202432" cy="3240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solidFill>
                  <a:schemeClr val="tx1"/>
                </a:solidFill>
              </a:rPr>
              <a:t>југ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p\Desktop\stra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929353" cy="41097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530" y="-27333"/>
            <a:ext cx="9144000" cy="1004112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СНАЛАЖЕЊЕ ПОМОЋУ КОМПАСА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04112"/>
            <a:ext cx="5292080" cy="5853888"/>
          </a:xfrm>
          <a:prstGeom prst="rect">
            <a:avLst/>
          </a:prstGeom>
          <a:solidFill>
            <a:srgbClr val="3366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Компас је справа чији је најважнији дио магнетна игла.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Она увијек показује правац сјевер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југ.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компасима се често користе енглеске скраћенице за стране св</a:t>
            </a:r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иј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ета.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North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сјевер</a:t>
            </a:r>
            <a:b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South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sr-Latn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Latn-B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kumimoji="0" lang="sr-Latn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југ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East    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исток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West  </a:t>
            </a:r>
            <a:r>
              <a:rPr kumimoji="0" lang="sr-Latn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kumimoji="0" lang="sr-Latn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sr-Cyrl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запад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Documents and Settings\zzbz\Desktop\250px-Compa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004112"/>
            <a:ext cx="4286248" cy="58538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000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43702" y="3429000"/>
            <a:ext cx="2500298" cy="1214446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Магнетна игла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3702" y="4643446"/>
            <a:ext cx="2500298" cy="1000132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Осовина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 стубић игле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3702" y="5643578"/>
            <a:ext cx="2500298" cy="1214422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Застак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љ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ена кутија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hp\Desktop\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3000364" cy="3657610"/>
          </a:xfrm>
          <a:prstGeom prst="rect">
            <a:avLst/>
          </a:prstGeom>
          <a:noFill/>
        </p:spPr>
      </p:pic>
      <p:pic>
        <p:nvPicPr>
          <p:cNvPr id="2053" name="Picture 5" descr="C:\Users\hp\Desktop\komp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19"/>
            <a:ext cx="6572264" cy="4112031"/>
          </a:xfrm>
          <a:prstGeom prst="rect">
            <a:avLst/>
          </a:prstGeom>
          <a:noFill/>
        </p:spPr>
      </p:pic>
      <p:pic>
        <p:nvPicPr>
          <p:cNvPr id="2054" name="Picture 6" descr="C:\Users\hp\Desktop\2774568_20190215060232_5c664ee7b789684ea0f560c3jpeg_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68742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14884"/>
            <a:ext cx="9144000" cy="2143116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Компас треба држати водоравно на длану. Када се игла умири њена главна означена страна показује сјевер. Кутију треба окренути тако да се ознака </a:t>
            </a:r>
            <a:r>
              <a:rPr lang="sr-Latn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поклопи са страном игле која показује сјевер.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hp\Desktop\Compass-in-the-hand_3840x2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5"/>
            <a:ext cx="9144000" cy="4722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4421"/>
          </a:xfrm>
          <a:solidFill>
            <a:srgbClr val="336600"/>
          </a:solidFill>
        </p:spPr>
        <p:txBody>
          <a:bodyPr>
            <a:norm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Компас користе: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  <a:solidFill>
            <a:srgbClr val="336600"/>
          </a:solidFill>
        </p:spPr>
        <p:txBody>
          <a:bodyPr>
            <a:normAutofit/>
          </a:bodyPr>
          <a:lstStyle/>
          <a:p>
            <a:pPr algn="l"/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морепловци            пилоти                извиђачи          војници       </a:t>
            </a:r>
            <a:r>
              <a:rPr lang="sr-Latn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sr-Latn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истраживачи      планинари            пилоти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p\Desktop\морепловц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786058"/>
            <a:ext cx="2857520" cy="1808274"/>
          </a:xfrm>
          <a:prstGeom prst="rect">
            <a:avLst/>
          </a:prstGeom>
          <a:noFill/>
        </p:spPr>
      </p:pic>
      <p:pic>
        <p:nvPicPr>
          <p:cNvPr id="1027" name="Picture 3" descr="C:\Users\hp\Desktop\планина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86059"/>
            <a:ext cx="2714644" cy="1785950"/>
          </a:xfrm>
          <a:prstGeom prst="rect">
            <a:avLst/>
          </a:prstGeom>
          <a:noFill/>
        </p:spPr>
      </p:pic>
      <p:pic>
        <p:nvPicPr>
          <p:cNvPr id="1028" name="Picture 4" descr="C:\Users\hp\Desktop\пило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86058"/>
            <a:ext cx="283368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417415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sr-Cyrl-BA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Проналаску компаса</a:t>
            </a: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 се највише обрадовали морепловци, јер им је компас омогућио откривање нових, непознатих </a:t>
            </a: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крајева.</a:t>
            </a:r>
            <a:b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Данас за </a:t>
            </a:r>
            <a:r>
              <a:rPr lang="sr-Cyrl-C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оријентацију </a:t>
            </a: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можемо користити и </a:t>
            </a:r>
            <a:r>
              <a:rPr lang="sr-Cyrl-C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савременијеније </a:t>
            </a:r>
            <a:r>
              <a:rPr lang="sr-Cyrl-C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средство.</a:t>
            </a: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alt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altLang="en-US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CS" altLang="en-US" sz="2800" dirty="0" smtClean="0">
                <a:latin typeface="Calibri" pitchFamily="34" charset="0"/>
                <a:cs typeface="Calibri" pitchFamily="34" charset="0"/>
              </a:rPr>
            </a:br>
            <a:endParaRPr lang="en-US" alt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hp\Desktop\морепловц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142984"/>
            <a:ext cx="4027302" cy="2647951"/>
          </a:xfrm>
          <a:prstGeom prst="rect">
            <a:avLst/>
          </a:prstGeom>
          <a:noFill/>
        </p:spPr>
      </p:pic>
      <p:pic>
        <p:nvPicPr>
          <p:cNvPr id="4100" name="Picture 4" descr="C:\Users\hp\Desktop\теле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072075"/>
            <a:ext cx="3643318" cy="1785926"/>
          </a:xfrm>
          <a:prstGeom prst="rect">
            <a:avLst/>
          </a:prstGeom>
          <a:noFill/>
        </p:spPr>
      </p:pic>
      <p:pic>
        <p:nvPicPr>
          <p:cNvPr id="4101" name="Picture 5" descr="C:\Users\hp\Desktop\800px-Brodski_kompas_Ulysse_Nard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357298"/>
            <a:ext cx="173829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235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Природа и друштво</vt:lpstr>
      <vt:lpstr>Slide 2</vt:lpstr>
      <vt:lpstr>Оријентација је сналажење у простору. Оријентисати се значи знати на коју страну треба да кренеш да би стигао на одредиште.  Да би се лакше сналазили треба знати стране свијета. Постоје основне  и споредне стране свијета.</vt:lpstr>
      <vt:lpstr>Slide 4</vt:lpstr>
      <vt:lpstr>Slide 5</vt:lpstr>
      <vt:lpstr>Slide 6</vt:lpstr>
      <vt:lpstr>Slide 7</vt:lpstr>
      <vt:lpstr>Компас користе:</vt:lpstr>
      <vt:lpstr>Проналаску компаса су се највише обрадовали морепловци, јер им је компас омогућио откривање нових, непознатих крајева.       Данас за оријентацију можемо користити и савременијеније средство.      </vt:lpstr>
      <vt:lpstr>Задатак за самосталан рад:   -Провјери да ли у својој кући имаш компас.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друштво  Оријентација помоћу компаса</dc:title>
  <dc:creator>hp</dc:creator>
  <cp:lastModifiedBy>hp</cp:lastModifiedBy>
  <cp:revision>27</cp:revision>
  <dcterms:created xsi:type="dcterms:W3CDTF">2020-11-05T22:33:07Z</dcterms:created>
  <dcterms:modified xsi:type="dcterms:W3CDTF">2020-11-07T00:23:57Z</dcterms:modified>
</cp:coreProperties>
</file>