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13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E:\SVE%20ZA%20PETI\Peti%20razred\5.%20razred\Muzi&#269;ka%20kultura\Muzicko%205\28_Djecja%20simfonija.mp3" TargetMode="External"/><Relationship Id="rId1" Type="http://schemas.microsoft.com/office/2007/relationships/media" Target="file:///E:\SVE%20ZA%20PETI\Peti%20razred\5.%20razred\Muzi&#269;ka%20kultura\Muzicko%205\28_Djecja%20simfonija.mp3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1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sr-Cyrl-R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УЗИЧКА КУЛТУРА 5. РАЗРЕД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4384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“Дјечја симфонија”</a:t>
            </a:r>
          </a:p>
          <a:p>
            <a:r>
              <a:rPr lang="sr-Cyrl-RS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Франц Јозеф Хајдн</a:t>
            </a:r>
            <a:endParaRPr lang="en-US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Picture 5" descr="not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114800"/>
            <a:ext cx="2743200" cy="274320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ajd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819400" cy="3352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43200" y="457200"/>
            <a:ext cx="6400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Франц Јозеф Хајдн  (1 732- 1 809)</a:t>
            </a:r>
          </a:p>
          <a:p>
            <a:endParaRPr lang="sr-Cyrl-R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sr-Cyrl-R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-Хајдн је био аустријски композитор и диригент. </a:t>
            </a:r>
          </a:p>
          <a:p>
            <a:endParaRPr lang="sr-Cyrl-R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sr-Cyrl-R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-Био је Моцартов пријатељ и учитељ многих музичара свога доба. </a:t>
            </a:r>
          </a:p>
          <a:p>
            <a:endParaRPr lang="sr-Cyrl-R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sr-Cyrl-R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-Стекао је за живота велику популарност и поштовање.</a:t>
            </a:r>
          </a:p>
          <a:p>
            <a:endParaRPr lang="sr-Cyrl-R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sr-Cyrl-R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Дјела: “Чудак” , “Месечев свет”, “Ненадани сусрет”, “Симфонија растанка” и др.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28_Djecja simfonija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886200" y="6019800"/>
            <a:ext cx="990600" cy="990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10668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Удобно се смјестите и уживајте у веселим тоновима композиције ...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6" descr="djec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5400" y="2133600"/>
            <a:ext cx="6735536" cy="377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291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858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Задатак за самосталан рад:</a:t>
            </a:r>
          </a:p>
          <a:p>
            <a:pPr marL="457200" indent="-457200">
              <a:buAutoNum type="arabicPeriod"/>
            </a:pPr>
            <a:r>
              <a:rPr lang="sr-Cyrl-R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Одреди темпо извођења композиције.</a:t>
            </a:r>
          </a:p>
          <a:p>
            <a:pPr marL="457200" indent="-457200">
              <a:buAutoNum type="arabicPeriod"/>
            </a:pPr>
            <a:r>
              <a:rPr lang="sr-Cyrl-R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Наведи инструменте које си препознао/ла слушајући ову композицију.</a:t>
            </a:r>
          </a:p>
        </p:txBody>
      </p:sp>
      <p:pic>
        <p:nvPicPr>
          <p:cNvPr id="5" name="Picture 4" descr="dec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785745"/>
            <a:ext cx="5553075" cy="4072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63</TotalTime>
  <Words>105</Words>
  <Application>Microsoft Office PowerPoint</Application>
  <PresentationFormat>On-screen Show (4:3)</PresentationFormat>
  <Paragraphs>16</Paragraphs>
  <Slides>4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Trek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kksdlfćg</dc:title>
  <dc:creator>Toshiba</dc:creator>
  <cp:lastModifiedBy>Draki</cp:lastModifiedBy>
  <cp:revision>4</cp:revision>
  <dcterms:created xsi:type="dcterms:W3CDTF">2006-08-16T00:00:00Z</dcterms:created>
  <dcterms:modified xsi:type="dcterms:W3CDTF">2020-11-17T08:17:29Z</dcterms:modified>
</cp:coreProperties>
</file>