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21F07-73D7-4931-9D20-C98AEDCB512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FEE279-2D4A-46E2-80E6-1BC6D2BEA2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768" y="908720"/>
            <a:ext cx="8134672" cy="792088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ВАСКРСЕЊЕ ЈАИРОВЕ КЋЕРИ</a:t>
            </a:r>
            <a:endParaRPr lang="en-US" dirty="0"/>
          </a:p>
        </p:txBody>
      </p:sp>
      <p:pic>
        <p:nvPicPr>
          <p:cNvPr id="4" name="Picture 3" descr="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838" y="2276872"/>
            <a:ext cx="7846640" cy="4055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92796"/>
            <a:ext cx="4618856" cy="3888432"/>
          </a:xfrm>
        </p:spPr>
        <p:txBody>
          <a:bodyPr>
            <a:normAutofit/>
          </a:bodyPr>
          <a:lstStyle/>
          <a:p>
            <a:r>
              <a:rPr lang="bs-Cyrl-BA" sz="2800" dirty="0" smtClean="0"/>
              <a:t>Господ Исус Христос </a:t>
            </a:r>
            <a:r>
              <a:rPr lang="en-GB" sz="2800" dirty="0" smtClean="0"/>
              <a:t>je </a:t>
            </a:r>
            <a:r>
              <a:rPr lang="bs-Cyrl-BA" sz="2800" dirty="0" smtClean="0"/>
              <a:t>често одлазио у град Капернаум.</a:t>
            </a:r>
            <a:br>
              <a:rPr lang="bs-Cyrl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Једном приликом пр</a:t>
            </a:r>
            <a:r>
              <a:rPr lang="sr-Cyrl-RS" sz="2800" dirty="0" smtClean="0"/>
              <a:t>иђе</a:t>
            </a:r>
            <a:r>
              <a:rPr lang="bs-Cyrl-BA" sz="2800" dirty="0" smtClean="0"/>
              <a:t> му човјек по имену Јаир.</a:t>
            </a:r>
            <a:r>
              <a:rPr lang="sr-Latn-BA" sz="2800" dirty="0" smtClean="0"/>
              <a:t/>
            </a:r>
            <a:br>
              <a:rPr lang="sr-Latn-BA" sz="2800" dirty="0" smtClean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 smtClean="0"/>
              <a:t>Он замоли Христа да дође и излијечи његову </a:t>
            </a:r>
            <a:r>
              <a:rPr lang="bs-Cyrl-BA" sz="2800" dirty="0" smtClean="0"/>
              <a:t>кћер</a:t>
            </a:r>
            <a:r>
              <a:rPr lang="sr-Latn-RS" sz="2800" dirty="0" smtClean="0"/>
              <a:t>,</a:t>
            </a:r>
            <a:r>
              <a:rPr lang="bs-Cyrl-BA" sz="2800" dirty="0" smtClean="0"/>
              <a:t> </a:t>
            </a:r>
            <a:r>
              <a:rPr lang="bs-Cyrl-BA" sz="2800" dirty="0" smtClean="0"/>
              <a:t>која је била болесна.</a:t>
            </a:r>
            <a:endParaRPr lang="en-US" sz="2800" dirty="0"/>
          </a:p>
        </p:txBody>
      </p:sp>
      <p:pic>
        <p:nvPicPr>
          <p:cNvPr id="3" name="Picture 2" descr="a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908720"/>
            <a:ext cx="3816424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bs-Cyrl-BA" sz="3200" dirty="0" smtClean="0"/>
              <a:t>Слуга Јаиров јавља му да је кћерка умрла.</a:t>
            </a:r>
            <a:br>
              <a:rPr lang="bs-Cyrl-BA" sz="3200" dirty="0" smtClean="0"/>
            </a:br>
            <a:r>
              <a:rPr lang="bs-Cyrl-BA" sz="3200" dirty="0" smtClean="0"/>
              <a:t/>
            </a:r>
            <a:br>
              <a:rPr lang="bs-Cyrl-BA" sz="3200" dirty="0" smtClean="0"/>
            </a:br>
            <a:r>
              <a:rPr lang="bs-Cyrl-BA" sz="3200" dirty="0" smtClean="0"/>
              <a:t>Христос му говори:</a:t>
            </a:r>
            <a:r>
              <a:rPr lang="sr-Latn-RS" sz="3200" dirty="0" smtClean="0"/>
              <a:t> </a:t>
            </a:r>
            <a:r>
              <a:rPr lang="sr-Latn-BA" sz="2800" dirty="0" smtClean="0"/>
              <a:t>„</a:t>
            </a:r>
            <a:r>
              <a:rPr lang="bs-Cyrl-BA" sz="3200" dirty="0" smtClean="0"/>
              <a:t>Не бој се,</a:t>
            </a:r>
            <a:r>
              <a:rPr lang="sr-Latn-RS" sz="3200" dirty="0" smtClean="0"/>
              <a:t> </a:t>
            </a:r>
            <a:r>
              <a:rPr lang="bs-Cyrl-BA" sz="3200" dirty="0" smtClean="0"/>
              <a:t>само вјеруј и биће спасена твоја кћи.”</a:t>
            </a:r>
            <a:br>
              <a:rPr lang="bs-Cyrl-BA" sz="3200" dirty="0" smtClean="0"/>
            </a:br>
            <a:r>
              <a:rPr lang="bs-Cyrl-BA" sz="3200" dirty="0" smtClean="0"/>
              <a:t/>
            </a:r>
            <a:br>
              <a:rPr lang="bs-Cyrl-BA" sz="3200" dirty="0" smtClean="0"/>
            </a:br>
            <a:r>
              <a:rPr lang="bs-Cyrl-BA" sz="3200" dirty="0" smtClean="0"/>
              <a:t>Ушавши у дом Господ рече:</a:t>
            </a:r>
            <a:r>
              <a:rPr lang="sr-Latn-RS" sz="3200" dirty="0" smtClean="0"/>
              <a:t> </a:t>
            </a:r>
            <a:r>
              <a:rPr lang="sr-Latn-BA" sz="2800" dirty="0" smtClean="0"/>
              <a:t>„</a:t>
            </a:r>
            <a:r>
              <a:rPr lang="bs-Cyrl-BA" sz="3200" dirty="0" smtClean="0"/>
              <a:t>Не плачите,</a:t>
            </a:r>
            <a:r>
              <a:rPr lang="sr-Latn-RS" sz="3200" dirty="0" smtClean="0"/>
              <a:t> </a:t>
            </a:r>
            <a:r>
              <a:rPr lang="bs-Cyrl-BA" sz="3200" dirty="0" smtClean="0"/>
              <a:t>није умрла,</a:t>
            </a:r>
            <a:r>
              <a:rPr lang="sr-Latn-RS" sz="3200" dirty="0" smtClean="0"/>
              <a:t> </a:t>
            </a:r>
            <a:r>
              <a:rPr lang="bs-Cyrl-BA" sz="3200" dirty="0" smtClean="0"/>
              <a:t>дјевојка спава!”</a:t>
            </a:r>
            <a:br>
              <a:rPr lang="bs-Cyrl-BA" sz="3200" dirty="0" smtClean="0"/>
            </a:br>
            <a:r>
              <a:rPr lang="bs-Cyrl-BA" sz="3200" dirty="0" smtClean="0"/>
              <a:t/>
            </a:r>
            <a:br>
              <a:rPr lang="bs-Cyrl-BA" sz="3200" dirty="0" smtClean="0"/>
            </a:br>
            <a:r>
              <a:rPr lang="bs-Cyrl-BA" sz="3200" dirty="0" smtClean="0"/>
              <a:t>Многи су се зачудили,</a:t>
            </a:r>
            <a:r>
              <a:rPr lang="en-GB" sz="3200" dirty="0" smtClean="0"/>
              <a:t> </a:t>
            </a:r>
            <a:r>
              <a:rPr lang="bs-Cyrl-BA" sz="3200" dirty="0" smtClean="0"/>
              <a:t>а неки су се и подсмијевали.</a:t>
            </a:r>
            <a:br>
              <a:rPr lang="bs-Cyrl-BA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105273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sr-Latn-BA" sz="2800" dirty="0" smtClean="0"/>
              <a:t/>
            </a:r>
            <a:br>
              <a:rPr lang="sr-Latn-BA" sz="2800" dirty="0" smtClean="0"/>
            </a:br>
            <a:r>
              <a:rPr lang="bs-Cyrl-BA" sz="3200" dirty="0" smtClean="0"/>
              <a:t>Христос</a:t>
            </a:r>
            <a:r>
              <a:rPr lang="sr-Latn-BA" sz="3200" dirty="0" smtClean="0"/>
              <a:t>, </a:t>
            </a:r>
            <a:r>
              <a:rPr lang="bs-Cyrl-BA" sz="3200" dirty="0" smtClean="0"/>
              <a:t>узевши њену руку рече</a:t>
            </a:r>
            <a:r>
              <a:rPr lang="sr-Latn-RS" sz="3200" dirty="0" smtClean="0"/>
              <a:t>: </a:t>
            </a:r>
            <a:r>
              <a:rPr lang="sr-Latn-BA" sz="3200" dirty="0" smtClean="0"/>
              <a:t>„</a:t>
            </a:r>
            <a:r>
              <a:rPr lang="bs-Cyrl-BA" sz="3200" dirty="0" smtClean="0"/>
              <a:t>Дјевојко теби говорим</a:t>
            </a:r>
            <a:r>
              <a:rPr lang="sr-Latn-RS" sz="3200" dirty="0" smtClean="0"/>
              <a:t>,</a:t>
            </a:r>
            <a:r>
              <a:rPr lang="bs-Cyrl-BA" sz="3200" dirty="0" smtClean="0"/>
              <a:t> устани!”</a:t>
            </a:r>
            <a:r>
              <a:rPr lang="sr-Latn-BA" sz="3200" dirty="0" smtClean="0"/>
              <a:t/>
            </a:r>
            <a:br>
              <a:rPr lang="sr-Latn-BA" sz="3200" dirty="0" smtClean="0"/>
            </a:br>
            <a:r>
              <a:rPr lang="bs-Cyrl-BA" sz="3200" dirty="0" smtClean="0"/>
              <a:t>И гле чуда</a:t>
            </a:r>
            <a:r>
              <a:rPr lang="sr-Latn-BA" sz="3200" dirty="0" smtClean="0"/>
              <a:t>, </a:t>
            </a:r>
            <a:r>
              <a:rPr lang="bs-Cyrl-BA" sz="3200" dirty="0" smtClean="0"/>
              <a:t>дјевојка истог часа оживи и устаде.</a:t>
            </a:r>
            <a:endParaRPr lang="en-US" sz="3200" dirty="0"/>
          </a:p>
        </p:txBody>
      </p:sp>
      <p:pic>
        <p:nvPicPr>
          <p:cNvPr id="6" name="Content Placeholder 5" descr="a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1319" y="2924944"/>
            <a:ext cx="8208912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692696"/>
            <a:ext cx="8229600" cy="1368152"/>
          </a:xfrm>
        </p:spPr>
        <p:txBody>
          <a:bodyPr>
            <a:normAutofit/>
          </a:bodyPr>
          <a:lstStyle/>
          <a:p>
            <a:r>
              <a:rPr lang="bs-Cyrl-BA" sz="2800" b="1" dirty="0" smtClean="0"/>
              <a:t>Васкрсење </a:t>
            </a:r>
            <a:r>
              <a:rPr lang="bs-Cyrl-BA" sz="2800" dirty="0" smtClean="0"/>
              <a:t>означава враћање у живот оних који су умрли а васкрсења из мртвих су највећа чуда која је учинио Господ Исус Христос.</a:t>
            </a:r>
            <a:endParaRPr lang="en-US" dirty="0"/>
          </a:p>
        </p:txBody>
      </p:sp>
      <p:pic>
        <p:nvPicPr>
          <p:cNvPr id="8" name="Content Placeholder 7" descr="a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6840760" cy="3535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940" y="764704"/>
            <a:ext cx="6336704" cy="7943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Означи ТАЧНО/НЕТАЧНО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22451"/>
              </p:ext>
            </p:extLst>
          </p:nvPr>
        </p:nvGraphicFramePr>
        <p:xfrm>
          <a:off x="395536" y="2205476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9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0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Т</a:t>
                      </a:r>
                      <a:endParaRPr lang="en-US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Н</a:t>
                      </a:r>
                      <a:endParaRPr lang="en-US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Јаир</a:t>
                      </a:r>
                      <a:r>
                        <a:rPr lang="sr-Cyrl-R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је тражио помоћ од Христа.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Његово дијете је било здраво.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Исус му каже да се не боји.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Дијете је умрло.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Сви</a:t>
                      </a:r>
                      <a:r>
                        <a:rPr lang="sr-Cyrl-RS" sz="28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су </a:t>
                      </a:r>
                      <a:r>
                        <a:rPr lang="sr-Cyrl-RS" sz="28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вјеровали</a:t>
                      </a:r>
                      <a:r>
                        <a:rPr lang="sr-Cyrl-RS" sz="28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Христовим ријечима.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Спаситељ је васкрсао дјевојку.</a:t>
                      </a:r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Plus 6"/>
          <p:cNvSpPr/>
          <p:nvPr/>
        </p:nvSpPr>
        <p:spPr>
          <a:xfrm>
            <a:off x="7352604" y="2852936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028384" y="3429000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7352604" y="3933056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7352604" y="4437112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8028384" y="4941168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7352604" y="5517232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640960" cy="252028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Домаћа задаћа:</a:t>
            </a:r>
            <a:br>
              <a:rPr lang="bs-Cyrl-BA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bs-Cyrl-BA" sz="3600" dirty="0" smtClean="0"/>
              <a:t>Допуни </a:t>
            </a:r>
            <a:r>
              <a:rPr lang="bs-Cyrl-BA" sz="3600" dirty="0" smtClean="0"/>
              <a:t>реченице у уџбенику на страни 26 и у радној свесци на страни 15!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88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Flow</vt:lpstr>
      <vt:lpstr>ВАСКРСЕЊЕ ЈАИРОВЕ КЋЕРИ</vt:lpstr>
      <vt:lpstr>Господ Исус Христос je често одлазио у град Капернаум.  Једном приликом приђе му човјек по имену Јаир.  Он замоли Христа да дође и излијечи његову кћер, која је била болесна.</vt:lpstr>
      <vt:lpstr>Слуга Јаиров јавља му да је кћерка умрла.  Христос му говори: „Не бој се, само вјеруј и биће спасена твоја кћи.”  Ушавши у дом Господ рече: „Не плачите, није умрла, дјевојка спава!”  Многи су се зачудили, а неки су се и подсмијевали. </vt:lpstr>
      <vt:lpstr> Христос, узевши њену руку рече: „Дјевојко теби говорим, устани!” И гле чуда, дјевојка истог часа оживи и устаде.</vt:lpstr>
      <vt:lpstr>Васкрсење означава враћање у живот оних који су умрли а васкрсења из мртвих су највећа чуда која је учинио Господ Исус Христос.</vt:lpstr>
      <vt:lpstr>Означи ТАЧНО/НЕТАЧНО</vt:lpstr>
      <vt:lpstr>Домаћа задаћа:  Допуни реченице у уџбенику на страни 26 и у радној свесци на страни 15!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ВАСКРСЕЊЕ ЈАИРОВЕ КЋЕРИ</dc:title>
  <dc:creator>lenovo</dc:creator>
  <cp:lastModifiedBy>39. Slavoljub Lukic</cp:lastModifiedBy>
  <cp:revision>26</cp:revision>
  <dcterms:created xsi:type="dcterms:W3CDTF">2020-11-11T19:12:13Z</dcterms:created>
  <dcterms:modified xsi:type="dcterms:W3CDTF">2020-11-25T08:42:13Z</dcterms:modified>
</cp:coreProperties>
</file>