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75609B-3A86-4D14-B985-5660BBFC42EC}" v="2681" dt="2020-11-27T12:02:23.8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4" d="100"/>
          <a:sy n="74" d="100"/>
        </p:scale>
        <p:origin x="4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a Kulaš" userId="S::ana.kulas1@skolers.org::cecd6603-cbdf-4933-8cb5-e88ed4461a18" providerId="AD" clId="Web-{2B75609B-3A86-4D14-B985-5660BBFC42EC}"/>
    <pc:docChg chg="addSld delSld modSld addMainMaster delMainMaster">
      <pc:chgData name="Ana Kulaš" userId="S::ana.kulas1@skolers.org::cecd6603-cbdf-4933-8cb5-e88ed4461a18" providerId="AD" clId="Web-{2B75609B-3A86-4D14-B985-5660BBFC42EC}" dt="2020-11-27T12:02:23.838" v="2669" actId="20577"/>
      <pc:docMkLst>
        <pc:docMk/>
      </pc:docMkLst>
      <pc:sldChg chg="addSp modSp mod setBg modClrScheme chgLayout">
        <pc:chgData name="Ana Kulaš" userId="S::ana.kulas1@skolers.org::cecd6603-cbdf-4933-8cb5-e88ed4461a18" providerId="AD" clId="Web-{2B75609B-3A86-4D14-B985-5660BBFC42EC}" dt="2020-11-27T11:18:30.274" v="32" actId="20577"/>
        <pc:sldMkLst>
          <pc:docMk/>
          <pc:sldMk cId="176570759" sldId="256"/>
        </pc:sldMkLst>
        <pc:spChg chg="mod">
          <ac:chgData name="Ana Kulaš" userId="S::ana.kulas1@skolers.org::cecd6603-cbdf-4933-8cb5-e88ed4461a18" providerId="AD" clId="Web-{2B75609B-3A86-4D14-B985-5660BBFC42EC}" dt="2020-11-27T11:18:21.071" v="31"/>
          <ac:spMkLst>
            <pc:docMk/>
            <pc:sldMk cId="176570759" sldId="256"/>
            <ac:spMk id="2" creationId="{00000000-0000-0000-0000-000000000000}"/>
          </ac:spMkLst>
        </pc:spChg>
        <pc:spChg chg="mod">
          <ac:chgData name="Ana Kulaš" userId="S::ana.kulas1@skolers.org::cecd6603-cbdf-4933-8cb5-e88ed4461a18" providerId="AD" clId="Web-{2B75609B-3A86-4D14-B985-5660BBFC42EC}" dt="2020-11-27T11:18:30.274" v="32" actId="20577"/>
          <ac:spMkLst>
            <pc:docMk/>
            <pc:sldMk cId="176570759" sldId="256"/>
            <ac:spMk id="3" creationId="{00000000-0000-0000-0000-000000000000}"/>
          </ac:spMkLst>
        </pc:spChg>
        <pc:spChg chg="add">
          <ac:chgData name="Ana Kulaš" userId="S::ana.kulas1@skolers.org::cecd6603-cbdf-4933-8cb5-e88ed4461a18" providerId="AD" clId="Web-{2B75609B-3A86-4D14-B985-5660BBFC42EC}" dt="2020-11-27T11:18:21.071" v="31"/>
          <ac:spMkLst>
            <pc:docMk/>
            <pc:sldMk cId="176570759" sldId="256"/>
            <ac:spMk id="9" creationId="{82950D9A-4705-4314-961A-4F88B2CE412D}"/>
          </ac:spMkLst>
        </pc:spChg>
        <pc:spChg chg="add">
          <ac:chgData name="Ana Kulaš" userId="S::ana.kulas1@skolers.org::cecd6603-cbdf-4933-8cb5-e88ed4461a18" providerId="AD" clId="Web-{2B75609B-3A86-4D14-B985-5660BBFC42EC}" dt="2020-11-27T11:18:21.071" v="31"/>
          <ac:spMkLst>
            <pc:docMk/>
            <pc:sldMk cId="176570759" sldId="256"/>
            <ac:spMk id="11" creationId="{B13969F2-ED52-4E5C-B3FC-01E01B8B9FBC}"/>
          </ac:spMkLst>
        </pc:spChg>
        <pc:picChg chg="add">
          <ac:chgData name="Ana Kulaš" userId="S::ana.kulas1@skolers.org::cecd6603-cbdf-4933-8cb5-e88ed4461a18" providerId="AD" clId="Web-{2B75609B-3A86-4D14-B985-5660BBFC42EC}" dt="2020-11-27T11:18:21.071" v="31"/>
          <ac:picMkLst>
            <pc:docMk/>
            <pc:sldMk cId="176570759" sldId="256"/>
            <ac:picMk id="4" creationId="{EDB1192B-4BC2-43E5-99A9-6CCB4D4D82DE}"/>
          </ac:picMkLst>
        </pc:picChg>
        <pc:cxnChg chg="add">
          <ac:chgData name="Ana Kulaš" userId="S::ana.kulas1@skolers.org::cecd6603-cbdf-4933-8cb5-e88ed4461a18" providerId="AD" clId="Web-{2B75609B-3A86-4D14-B985-5660BBFC42EC}" dt="2020-11-27T11:18:21.071" v="31"/>
          <ac:cxnSpMkLst>
            <pc:docMk/>
            <pc:sldMk cId="176570759" sldId="256"/>
            <ac:cxnSpMk id="13" creationId="{13AC671C-E66F-43C5-A66A-C477339DD232}"/>
          </ac:cxnSpMkLst>
        </pc:cxnChg>
      </pc:sldChg>
      <pc:sldChg chg="addSp modSp new mod modClrScheme chgLayout">
        <pc:chgData name="Ana Kulaš" userId="S::ana.kulas1@skolers.org::cecd6603-cbdf-4933-8cb5-e88ed4461a18" providerId="AD" clId="Web-{2B75609B-3A86-4D14-B985-5660BBFC42EC}" dt="2020-11-27T11:53:54.173" v="2424" actId="20577"/>
        <pc:sldMkLst>
          <pc:docMk/>
          <pc:sldMk cId="1382013758" sldId="257"/>
        </pc:sldMkLst>
        <pc:spChg chg="mod ord">
          <ac:chgData name="Ana Kulaš" userId="S::ana.kulas1@skolers.org::cecd6603-cbdf-4933-8cb5-e88ed4461a18" providerId="AD" clId="Web-{2B75609B-3A86-4D14-B985-5660BBFC42EC}" dt="2020-11-27T11:20:36.948" v="83"/>
          <ac:spMkLst>
            <pc:docMk/>
            <pc:sldMk cId="1382013758" sldId="257"/>
            <ac:spMk id="2" creationId="{1F24847A-074A-40AF-BB82-DB9E2C47063E}"/>
          </ac:spMkLst>
        </pc:spChg>
        <pc:spChg chg="add mod ord">
          <ac:chgData name="Ana Kulaš" userId="S::ana.kulas1@skolers.org::cecd6603-cbdf-4933-8cb5-e88ed4461a18" providerId="AD" clId="Web-{2B75609B-3A86-4D14-B985-5660BBFC42EC}" dt="2020-11-27T11:53:54.173" v="2424" actId="20577"/>
          <ac:spMkLst>
            <pc:docMk/>
            <pc:sldMk cId="1382013758" sldId="257"/>
            <ac:spMk id="3" creationId="{A173C496-0B64-40BF-933E-0E0A3F8CCF9E}"/>
          </ac:spMkLst>
        </pc:spChg>
      </pc:sldChg>
      <pc:sldChg chg="addSp modSp new del mod modClrScheme chgLayout">
        <pc:chgData name="Ana Kulaš" userId="S::ana.kulas1@skolers.org::cecd6603-cbdf-4933-8cb5-e88ed4461a18" providerId="AD" clId="Web-{2B75609B-3A86-4D14-B985-5660BBFC42EC}" dt="2020-11-27T11:29:07.489" v="601"/>
        <pc:sldMkLst>
          <pc:docMk/>
          <pc:sldMk cId="2260700620" sldId="258"/>
        </pc:sldMkLst>
        <pc:spChg chg="mod ord">
          <ac:chgData name="Ana Kulaš" userId="S::ana.kulas1@skolers.org::cecd6603-cbdf-4933-8cb5-e88ed4461a18" providerId="AD" clId="Web-{2B75609B-3A86-4D14-B985-5660BBFC42EC}" dt="2020-11-27T11:28:37.816" v="596" actId="14100"/>
          <ac:spMkLst>
            <pc:docMk/>
            <pc:sldMk cId="2260700620" sldId="258"/>
            <ac:spMk id="2" creationId="{6DBA5D4E-AE6E-4028-9D62-8631EFCE00F4}"/>
          </ac:spMkLst>
        </pc:spChg>
        <pc:spChg chg="add mod ord">
          <ac:chgData name="Ana Kulaš" userId="S::ana.kulas1@skolers.org::cecd6603-cbdf-4933-8cb5-e88ed4461a18" providerId="AD" clId="Web-{2B75609B-3A86-4D14-B985-5660BBFC42EC}" dt="2020-11-27T11:28:45.832" v="598" actId="20577"/>
          <ac:spMkLst>
            <pc:docMk/>
            <pc:sldMk cId="2260700620" sldId="258"/>
            <ac:spMk id="3" creationId="{18AA079D-6464-463B-B404-4CB393D20BF8}"/>
          </ac:spMkLst>
        </pc:spChg>
      </pc:sldChg>
      <pc:sldChg chg="modSp new del">
        <pc:chgData name="Ana Kulaš" userId="S::ana.kulas1@skolers.org::cecd6603-cbdf-4933-8cb5-e88ed4461a18" providerId="AD" clId="Web-{2B75609B-3A86-4D14-B985-5660BBFC42EC}" dt="2020-11-27T11:35:26.480" v="881"/>
        <pc:sldMkLst>
          <pc:docMk/>
          <pc:sldMk cId="2875684117" sldId="258"/>
        </pc:sldMkLst>
        <pc:spChg chg="mod">
          <ac:chgData name="Ana Kulaš" userId="S::ana.kulas1@skolers.org::cecd6603-cbdf-4933-8cb5-e88ed4461a18" providerId="AD" clId="Web-{2B75609B-3A86-4D14-B985-5660BBFC42EC}" dt="2020-11-27T11:32:25.086" v="748" actId="20577"/>
          <ac:spMkLst>
            <pc:docMk/>
            <pc:sldMk cId="2875684117" sldId="258"/>
            <ac:spMk id="2" creationId="{C00772BE-EF43-4129-BA69-EC07E6506449}"/>
          </ac:spMkLst>
        </pc:spChg>
        <pc:spChg chg="mod">
          <ac:chgData name="Ana Kulaš" userId="S::ana.kulas1@skolers.org::cecd6603-cbdf-4933-8cb5-e88ed4461a18" providerId="AD" clId="Web-{2B75609B-3A86-4D14-B985-5660BBFC42EC}" dt="2020-11-27T11:32:20.804" v="733" actId="20577"/>
          <ac:spMkLst>
            <pc:docMk/>
            <pc:sldMk cId="2875684117" sldId="258"/>
            <ac:spMk id="3" creationId="{77FA6E80-3458-4FD7-89CF-189B394622B3}"/>
          </ac:spMkLst>
        </pc:spChg>
      </pc:sldChg>
      <pc:sldChg chg="modSp new">
        <pc:chgData name="Ana Kulaš" userId="S::ana.kulas1@skolers.org::cecd6603-cbdf-4933-8cb5-e88ed4461a18" providerId="AD" clId="Web-{2B75609B-3A86-4D14-B985-5660BBFC42EC}" dt="2020-11-27T11:35:16.683" v="880" actId="14100"/>
        <pc:sldMkLst>
          <pc:docMk/>
          <pc:sldMk cId="1274546303" sldId="259"/>
        </pc:sldMkLst>
        <pc:spChg chg="mod">
          <ac:chgData name="Ana Kulaš" userId="S::ana.kulas1@skolers.org::cecd6603-cbdf-4933-8cb5-e88ed4461a18" providerId="AD" clId="Web-{2B75609B-3A86-4D14-B985-5660BBFC42EC}" dt="2020-11-27T11:34:27.416" v="810" actId="20577"/>
          <ac:spMkLst>
            <pc:docMk/>
            <pc:sldMk cId="1274546303" sldId="259"/>
            <ac:spMk id="2" creationId="{C69ACFB9-180C-4DD6-8BF4-0FF1EA26367C}"/>
          </ac:spMkLst>
        </pc:spChg>
        <pc:spChg chg="mod">
          <ac:chgData name="Ana Kulaš" userId="S::ana.kulas1@skolers.org::cecd6603-cbdf-4933-8cb5-e88ed4461a18" providerId="AD" clId="Web-{2B75609B-3A86-4D14-B985-5660BBFC42EC}" dt="2020-11-27T11:35:16.683" v="880" actId="14100"/>
          <ac:spMkLst>
            <pc:docMk/>
            <pc:sldMk cId="1274546303" sldId="259"/>
            <ac:spMk id="3" creationId="{C02660EB-6CF3-4BE3-9C00-D5A1FC6B4372}"/>
          </ac:spMkLst>
        </pc:spChg>
      </pc:sldChg>
      <pc:sldChg chg="modSp new">
        <pc:chgData name="Ana Kulaš" userId="S::ana.kulas1@skolers.org::cecd6603-cbdf-4933-8cb5-e88ed4461a18" providerId="AD" clId="Web-{2B75609B-3A86-4D14-B985-5660BBFC42EC}" dt="2020-11-27T11:42:22.362" v="1516" actId="20577"/>
        <pc:sldMkLst>
          <pc:docMk/>
          <pc:sldMk cId="2753765094" sldId="260"/>
        </pc:sldMkLst>
        <pc:spChg chg="mod">
          <ac:chgData name="Ana Kulaš" userId="S::ana.kulas1@skolers.org::cecd6603-cbdf-4933-8cb5-e88ed4461a18" providerId="AD" clId="Web-{2B75609B-3A86-4D14-B985-5660BBFC42EC}" dt="2020-11-27T11:37:28.299" v="895" actId="20577"/>
          <ac:spMkLst>
            <pc:docMk/>
            <pc:sldMk cId="2753765094" sldId="260"/>
            <ac:spMk id="2" creationId="{93C0A046-A841-469A-AE7C-AFACEAE725F4}"/>
          </ac:spMkLst>
        </pc:spChg>
        <pc:spChg chg="mod">
          <ac:chgData name="Ana Kulaš" userId="S::ana.kulas1@skolers.org::cecd6603-cbdf-4933-8cb5-e88ed4461a18" providerId="AD" clId="Web-{2B75609B-3A86-4D14-B985-5660BBFC42EC}" dt="2020-11-27T11:42:22.362" v="1516" actId="20577"/>
          <ac:spMkLst>
            <pc:docMk/>
            <pc:sldMk cId="2753765094" sldId="260"/>
            <ac:spMk id="3" creationId="{B566499B-B127-40AE-827F-1A5E12B84A40}"/>
          </ac:spMkLst>
        </pc:spChg>
      </pc:sldChg>
      <pc:sldChg chg="modSp new">
        <pc:chgData name="Ana Kulaš" userId="S::ana.kulas1@skolers.org::cecd6603-cbdf-4933-8cb5-e88ed4461a18" providerId="AD" clId="Web-{2B75609B-3A86-4D14-B985-5660BBFC42EC}" dt="2020-11-27T12:02:23.838" v="2668" actId="20577"/>
        <pc:sldMkLst>
          <pc:docMk/>
          <pc:sldMk cId="98823640" sldId="261"/>
        </pc:sldMkLst>
        <pc:spChg chg="mod">
          <ac:chgData name="Ana Kulaš" userId="S::ana.kulas1@skolers.org::cecd6603-cbdf-4933-8cb5-e88ed4461a18" providerId="AD" clId="Web-{2B75609B-3A86-4D14-B985-5660BBFC42EC}" dt="2020-11-27T11:40:58.603" v="1321" actId="20577"/>
          <ac:spMkLst>
            <pc:docMk/>
            <pc:sldMk cId="98823640" sldId="261"/>
            <ac:spMk id="2" creationId="{A6E0C330-1B49-4F32-9FC6-BCBC2BA82D9C}"/>
          </ac:spMkLst>
        </pc:spChg>
        <pc:spChg chg="mod">
          <ac:chgData name="Ana Kulaš" userId="S::ana.kulas1@skolers.org::cecd6603-cbdf-4933-8cb5-e88ed4461a18" providerId="AD" clId="Web-{2B75609B-3A86-4D14-B985-5660BBFC42EC}" dt="2020-11-27T12:02:23.838" v="2668" actId="20577"/>
          <ac:spMkLst>
            <pc:docMk/>
            <pc:sldMk cId="98823640" sldId="261"/>
            <ac:spMk id="3" creationId="{E43DEED3-403C-464D-B1FC-9EC94B568CED}"/>
          </ac:spMkLst>
        </pc:spChg>
      </pc:sldChg>
      <pc:sldChg chg="modSp new">
        <pc:chgData name="Ana Kulaš" userId="S::ana.kulas1@skolers.org::cecd6603-cbdf-4933-8cb5-e88ed4461a18" providerId="AD" clId="Web-{2B75609B-3A86-4D14-B985-5660BBFC42EC}" dt="2020-11-27T11:47:34.150" v="2032" actId="20577"/>
        <pc:sldMkLst>
          <pc:docMk/>
          <pc:sldMk cId="3289957441" sldId="262"/>
        </pc:sldMkLst>
        <pc:spChg chg="mod">
          <ac:chgData name="Ana Kulaš" userId="S::ana.kulas1@skolers.org::cecd6603-cbdf-4933-8cb5-e88ed4461a18" providerId="AD" clId="Web-{2B75609B-3A86-4D14-B985-5660BBFC42EC}" dt="2020-11-27T11:43:57.996" v="1656" actId="20577"/>
          <ac:spMkLst>
            <pc:docMk/>
            <pc:sldMk cId="3289957441" sldId="262"/>
            <ac:spMk id="2" creationId="{7CD8A596-A835-4F38-837E-04A6124E6A18}"/>
          </ac:spMkLst>
        </pc:spChg>
        <pc:spChg chg="mod">
          <ac:chgData name="Ana Kulaš" userId="S::ana.kulas1@skolers.org::cecd6603-cbdf-4933-8cb5-e88ed4461a18" providerId="AD" clId="Web-{2B75609B-3A86-4D14-B985-5660BBFC42EC}" dt="2020-11-27T11:47:34.150" v="2032" actId="20577"/>
          <ac:spMkLst>
            <pc:docMk/>
            <pc:sldMk cId="3289957441" sldId="262"/>
            <ac:spMk id="3" creationId="{513AD95A-B2F2-4A0E-B276-0E3972D2C36B}"/>
          </ac:spMkLst>
        </pc:spChg>
      </pc:sldChg>
      <pc:sldChg chg="modSp new">
        <pc:chgData name="Ana Kulaš" userId="S::ana.kulas1@skolers.org::cecd6603-cbdf-4933-8cb5-e88ed4461a18" providerId="AD" clId="Web-{2B75609B-3A86-4D14-B985-5660BBFC42EC}" dt="2020-11-27T11:50:31.731" v="2277" actId="20577"/>
        <pc:sldMkLst>
          <pc:docMk/>
          <pc:sldMk cId="335413173" sldId="263"/>
        </pc:sldMkLst>
        <pc:spChg chg="mod">
          <ac:chgData name="Ana Kulaš" userId="S::ana.kulas1@skolers.org::cecd6603-cbdf-4933-8cb5-e88ed4461a18" providerId="AD" clId="Web-{2B75609B-3A86-4D14-B985-5660BBFC42EC}" dt="2020-11-27T11:48:13.213" v="2047" actId="20577"/>
          <ac:spMkLst>
            <pc:docMk/>
            <pc:sldMk cId="335413173" sldId="263"/>
            <ac:spMk id="2" creationId="{7BCA4EE5-05B7-43DB-BEA1-73D06DBAE6BA}"/>
          </ac:spMkLst>
        </pc:spChg>
        <pc:spChg chg="mod">
          <ac:chgData name="Ana Kulaš" userId="S::ana.kulas1@skolers.org::cecd6603-cbdf-4933-8cb5-e88ed4461a18" providerId="AD" clId="Web-{2B75609B-3A86-4D14-B985-5660BBFC42EC}" dt="2020-11-27T11:50:31.731" v="2277" actId="20577"/>
          <ac:spMkLst>
            <pc:docMk/>
            <pc:sldMk cId="335413173" sldId="263"/>
            <ac:spMk id="3" creationId="{8CBBCCF0-D5B6-4CC2-B05F-EA4A5F7E9F60}"/>
          </ac:spMkLst>
        </pc:spChg>
      </pc:sldChg>
      <pc:sldChg chg="modSp new">
        <pc:chgData name="Ana Kulaš" userId="S::ana.kulas1@skolers.org::cecd6603-cbdf-4933-8cb5-e88ed4461a18" providerId="AD" clId="Web-{2B75609B-3A86-4D14-B985-5660BBFC42EC}" dt="2020-11-27T11:52:50.796" v="2419" actId="20577"/>
        <pc:sldMkLst>
          <pc:docMk/>
          <pc:sldMk cId="1255170209" sldId="264"/>
        </pc:sldMkLst>
        <pc:spChg chg="mod">
          <ac:chgData name="Ana Kulaš" userId="S::ana.kulas1@skolers.org::cecd6603-cbdf-4933-8cb5-e88ed4461a18" providerId="AD" clId="Web-{2B75609B-3A86-4D14-B985-5660BBFC42EC}" dt="2020-11-27T11:51:22.045" v="2295" actId="20577"/>
          <ac:spMkLst>
            <pc:docMk/>
            <pc:sldMk cId="1255170209" sldId="264"/>
            <ac:spMk id="2" creationId="{C21DB1D8-41D4-42B3-A841-E6189E34D90A}"/>
          </ac:spMkLst>
        </pc:spChg>
        <pc:spChg chg="mod">
          <ac:chgData name="Ana Kulaš" userId="S::ana.kulas1@skolers.org::cecd6603-cbdf-4933-8cb5-e88ed4461a18" providerId="AD" clId="Web-{2B75609B-3A86-4D14-B985-5660BBFC42EC}" dt="2020-11-27T11:52:50.796" v="2419" actId="20577"/>
          <ac:spMkLst>
            <pc:docMk/>
            <pc:sldMk cId="1255170209" sldId="264"/>
            <ac:spMk id="3" creationId="{0D776ECF-8103-4E74-82F7-EEB424AA0D7B}"/>
          </ac:spMkLst>
        </pc:spChg>
      </pc:sldChg>
      <pc:sldMasterChg chg="del delSldLayout">
        <pc:chgData name="Ana Kulaš" userId="S::ana.kulas1@skolers.org::cecd6603-cbdf-4933-8cb5-e88ed4461a18" providerId="AD" clId="Web-{2B75609B-3A86-4D14-B985-5660BBFC42EC}" dt="2020-11-27T11:18:21.071" v="31"/>
        <pc:sldMasterMkLst>
          <pc:docMk/>
          <pc:sldMasterMk cId="2694809886" sldId="2147483648"/>
        </pc:sldMasterMkLst>
        <pc:sldLayoutChg chg="del">
          <pc:chgData name="Ana Kulaš" userId="S::ana.kulas1@skolers.org::cecd6603-cbdf-4933-8cb5-e88ed4461a18" providerId="AD" clId="Web-{2B75609B-3A86-4D14-B985-5660BBFC42EC}" dt="2020-11-27T11:18:21.071" v="31"/>
          <pc:sldLayoutMkLst>
            <pc:docMk/>
            <pc:sldMasterMk cId="2694809886" sldId="2147483648"/>
            <pc:sldLayoutMk cId="1082658918" sldId="2147483649"/>
          </pc:sldLayoutMkLst>
        </pc:sldLayoutChg>
        <pc:sldLayoutChg chg="del">
          <pc:chgData name="Ana Kulaš" userId="S::ana.kulas1@skolers.org::cecd6603-cbdf-4933-8cb5-e88ed4461a18" providerId="AD" clId="Web-{2B75609B-3A86-4D14-B985-5660BBFC42EC}" dt="2020-11-27T11:18:21.071" v="31"/>
          <pc:sldLayoutMkLst>
            <pc:docMk/>
            <pc:sldMasterMk cId="2694809886" sldId="2147483648"/>
            <pc:sldLayoutMk cId="886954500" sldId="2147483650"/>
          </pc:sldLayoutMkLst>
        </pc:sldLayoutChg>
        <pc:sldLayoutChg chg="del">
          <pc:chgData name="Ana Kulaš" userId="S::ana.kulas1@skolers.org::cecd6603-cbdf-4933-8cb5-e88ed4461a18" providerId="AD" clId="Web-{2B75609B-3A86-4D14-B985-5660BBFC42EC}" dt="2020-11-27T11:18:21.071" v="31"/>
          <pc:sldLayoutMkLst>
            <pc:docMk/>
            <pc:sldMasterMk cId="2694809886" sldId="2147483648"/>
            <pc:sldLayoutMk cId="2359007608" sldId="2147483651"/>
          </pc:sldLayoutMkLst>
        </pc:sldLayoutChg>
        <pc:sldLayoutChg chg="del">
          <pc:chgData name="Ana Kulaš" userId="S::ana.kulas1@skolers.org::cecd6603-cbdf-4933-8cb5-e88ed4461a18" providerId="AD" clId="Web-{2B75609B-3A86-4D14-B985-5660BBFC42EC}" dt="2020-11-27T11:18:21.071" v="31"/>
          <pc:sldLayoutMkLst>
            <pc:docMk/>
            <pc:sldMasterMk cId="2694809886" sldId="2147483648"/>
            <pc:sldLayoutMk cId="783060489" sldId="2147483652"/>
          </pc:sldLayoutMkLst>
        </pc:sldLayoutChg>
        <pc:sldLayoutChg chg="del">
          <pc:chgData name="Ana Kulaš" userId="S::ana.kulas1@skolers.org::cecd6603-cbdf-4933-8cb5-e88ed4461a18" providerId="AD" clId="Web-{2B75609B-3A86-4D14-B985-5660BBFC42EC}" dt="2020-11-27T11:18:21.071" v="31"/>
          <pc:sldLayoutMkLst>
            <pc:docMk/>
            <pc:sldMasterMk cId="2694809886" sldId="2147483648"/>
            <pc:sldLayoutMk cId="1481488179" sldId="2147483653"/>
          </pc:sldLayoutMkLst>
        </pc:sldLayoutChg>
        <pc:sldLayoutChg chg="del">
          <pc:chgData name="Ana Kulaš" userId="S::ana.kulas1@skolers.org::cecd6603-cbdf-4933-8cb5-e88ed4461a18" providerId="AD" clId="Web-{2B75609B-3A86-4D14-B985-5660BBFC42EC}" dt="2020-11-27T11:18:21.071" v="31"/>
          <pc:sldLayoutMkLst>
            <pc:docMk/>
            <pc:sldMasterMk cId="2694809886" sldId="2147483648"/>
            <pc:sldLayoutMk cId="839274352" sldId="2147483654"/>
          </pc:sldLayoutMkLst>
        </pc:sldLayoutChg>
        <pc:sldLayoutChg chg="del">
          <pc:chgData name="Ana Kulaš" userId="S::ana.kulas1@skolers.org::cecd6603-cbdf-4933-8cb5-e88ed4461a18" providerId="AD" clId="Web-{2B75609B-3A86-4D14-B985-5660BBFC42EC}" dt="2020-11-27T11:18:21.071" v="31"/>
          <pc:sldLayoutMkLst>
            <pc:docMk/>
            <pc:sldMasterMk cId="2694809886" sldId="2147483648"/>
            <pc:sldLayoutMk cId="3147506243" sldId="2147483655"/>
          </pc:sldLayoutMkLst>
        </pc:sldLayoutChg>
        <pc:sldLayoutChg chg="del">
          <pc:chgData name="Ana Kulaš" userId="S::ana.kulas1@skolers.org::cecd6603-cbdf-4933-8cb5-e88ed4461a18" providerId="AD" clId="Web-{2B75609B-3A86-4D14-B985-5660BBFC42EC}" dt="2020-11-27T11:18:21.071" v="31"/>
          <pc:sldLayoutMkLst>
            <pc:docMk/>
            <pc:sldMasterMk cId="2694809886" sldId="2147483648"/>
            <pc:sldLayoutMk cId="1410763909" sldId="2147483656"/>
          </pc:sldLayoutMkLst>
        </pc:sldLayoutChg>
        <pc:sldLayoutChg chg="del">
          <pc:chgData name="Ana Kulaš" userId="S::ana.kulas1@skolers.org::cecd6603-cbdf-4933-8cb5-e88ed4461a18" providerId="AD" clId="Web-{2B75609B-3A86-4D14-B985-5660BBFC42EC}" dt="2020-11-27T11:18:21.071" v="31"/>
          <pc:sldLayoutMkLst>
            <pc:docMk/>
            <pc:sldMasterMk cId="2694809886" sldId="2147483648"/>
            <pc:sldLayoutMk cId="3483497340" sldId="2147483657"/>
          </pc:sldLayoutMkLst>
        </pc:sldLayoutChg>
        <pc:sldLayoutChg chg="del">
          <pc:chgData name="Ana Kulaš" userId="S::ana.kulas1@skolers.org::cecd6603-cbdf-4933-8cb5-e88ed4461a18" providerId="AD" clId="Web-{2B75609B-3A86-4D14-B985-5660BBFC42EC}" dt="2020-11-27T11:18:21.071" v="31"/>
          <pc:sldLayoutMkLst>
            <pc:docMk/>
            <pc:sldMasterMk cId="2694809886" sldId="2147483648"/>
            <pc:sldLayoutMk cId="376506935" sldId="2147483658"/>
          </pc:sldLayoutMkLst>
        </pc:sldLayoutChg>
        <pc:sldLayoutChg chg="del">
          <pc:chgData name="Ana Kulaš" userId="S::ana.kulas1@skolers.org::cecd6603-cbdf-4933-8cb5-e88ed4461a18" providerId="AD" clId="Web-{2B75609B-3A86-4D14-B985-5660BBFC42EC}" dt="2020-11-27T11:18:21.071" v="31"/>
          <pc:sldLayoutMkLst>
            <pc:docMk/>
            <pc:sldMasterMk cId="2694809886" sldId="2147483648"/>
            <pc:sldLayoutMk cId="70337509" sldId="2147483659"/>
          </pc:sldLayoutMkLst>
        </pc:sldLayoutChg>
      </pc:sldMasterChg>
      <pc:sldMasterChg chg="add addSldLayout">
        <pc:chgData name="Ana Kulaš" userId="S::ana.kulas1@skolers.org::cecd6603-cbdf-4933-8cb5-e88ed4461a18" providerId="AD" clId="Web-{2B75609B-3A86-4D14-B985-5660BBFC42EC}" dt="2020-11-27T11:18:21.071" v="31"/>
        <pc:sldMasterMkLst>
          <pc:docMk/>
          <pc:sldMasterMk cId="3160920650" sldId="2147483686"/>
        </pc:sldMasterMkLst>
        <pc:sldLayoutChg chg="add">
          <pc:chgData name="Ana Kulaš" userId="S::ana.kulas1@skolers.org::cecd6603-cbdf-4933-8cb5-e88ed4461a18" providerId="AD" clId="Web-{2B75609B-3A86-4D14-B985-5660BBFC42EC}" dt="2020-11-27T11:18:21.071" v="31"/>
          <pc:sldLayoutMkLst>
            <pc:docMk/>
            <pc:sldMasterMk cId="3160920650" sldId="2147483686"/>
            <pc:sldLayoutMk cId="911826149" sldId="2147483675"/>
          </pc:sldLayoutMkLst>
        </pc:sldLayoutChg>
        <pc:sldLayoutChg chg="add">
          <pc:chgData name="Ana Kulaš" userId="S::ana.kulas1@skolers.org::cecd6603-cbdf-4933-8cb5-e88ed4461a18" providerId="AD" clId="Web-{2B75609B-3A86-4D14-B985-5660BBFC42EC}" dt="2020-11-27T11:18:21.071" v="31"/>
          <pc:sldLayoutMkLst>
            <pc:docMk/>
            <pc:sldMasterMk cId="3160920650" sldId="2147483686"/>
            <pc:sldLayoutMk cId="2421242697" sldId="2147483676"/>
          </pc:sldLayoutMkLst>
        </pc:sldLayoutChg>
        <pc:sldLayoutChg chg="add">
          <pc:chgData name="Ana Kulaš" userId="S::ana.kulas1@skolers.org::cecd6603-cbdf-4933-8cb5-e88ed4461a18" providerId="AD" clId="Web-{2B75609B-3A86-4D14-B985-5660BBFC42EC}" dt="2020-11-27T11:18:21.071" v="31"/>
          <pc:sldLayoutMkLst>
            <pc:docMk/>
            <pc:sldMasterMk cId="3160920650" sldId="2147483686"/>
            <pc:sldLayoutMk cId="2021593392" sldId="2147483677"/>
          </pc:sldLayoutMkLst>
        </pc:sldLayoutChg>
        <pc:sldLayoutChg chg="add">
          <pc:chgData name="Ana Kulaš" userId="S::ana.kulas1@skolers.org::cecd6603-cbdf-4933-8cb5-e88ed4461a18" providerId="AD" clId="Web-{2B75609B-3A86-4D14-B985-5660BBFC42EC}" dt="2020-11-27T11:18:21.071" v="31"/>
          <pc:sldLayoutMkLst>
            <pc:docMk/>
            <pc:sldMasterMk cId="3160920650" sldId="2147483686"/>
            <pc:sldLayoutMk cId="1077457514" sldId="2147483678"/>
          </pc:sldLayoutMkLst>
        </pc:sldLayoutChg>
        <pc:sldLayoutChg chg="add">
          <pc:chgData name="Ana Kulaš" userId="S::ana.kulas1@skolers.org::cecd6603-cbdf-4933-8cb5-e88ed4461a18" providerId="AD" clId="Web-{2B75609B-3A86-4D14-B985-5660BBFC42EC}" dt="2020-11-27T11:18:21.071" v="31"/>
          <pc:sldLayoutMkLst>
            <pc:docMk/>
            <pc:sldMasterMk cId="3160920650" sldId="2147483686"/>
            <pc:sldLayoutMk cId="3683772888" sldId="2147483679"/>
          </pc:sldLayoutMkLst>
        </pc:sldLayoutChg>
        <pc:sldLayoutChg chg="add">
          <pc:chgData name="Ana Kulaš" userId="S::ana.kulas1@skolers.org::cecd6603-cbdf-4933-8cb5-e88ed4461a18" providerId="AD" clId="Web-{2B75609B-3A86-4D14-B985-5660BBFC42EC}" dt="2020-11-27T11:18:21.071" v="31"/>
          <pc:sldLayoutMkLst>
            <pc:docMk/>
            <pc:sldMasterMk cId="3160920650" sldId="2147483686"/>
            <pc:sldLayoutMk cId="4108379398" sldId="2147483680"/>
          </pc:sldLayoutMkLst>
        </pc:sldLayoutChg>
        <pc:sldLayoutChg chg="add">
          <pc:chgData name="Ana Kulaš" userId="S::ana.kulas1@skolers.org::cecd6603-cbdf-4933-8cb5-e88ed4461a18" providerId="AD" clId="Web-{2B75609B-3A86-4D14-B985-5660BBFC42EC}" dt="2020-11-27T11:18:21.071" v="31"/>
          <pc:sldLayoutMkLst>
            <pc:docMk/>
            <pc:sldMasterMk cId="3160920650" sldId="2147483686"/>
            <pc:sldLayoutMk cId="1564361462" sldId="2147483681"/>
          </pc:sldLayoutMkLst>
        </pc:sldLayoutChg>
        <pc:sldLayoutChg chg="add">
          <pc:chgData name="Ana Kulaš" userId="S::ana.kulas1@skolers.org::cecd6603-cbdf-4933-8cb5-e88ed4461a18" providerId="AD" clId="Web-{2B75609B-3A86-4D14-B985-5660BBFC42EC}" dt="2020-11-27T11:18:21.071" v="31"/>
          <pc:sldLayoutMkLst>
            <pc:docMk/>
            <pc:sldMasterMk cId="3160920650" sldId="2147483686"/>
            <pc:sldLayoutMk cId="1696765764" sldId="2147483682"/>
          </pc:sldLayoutMkLst>
        </pc:sldLayoutChg>
        <pc:sldLayoutChg chg="add">
          <pc:chgData name="Ana Kulaš" userId="S::ana.kulas1@skolers.org::cecd6603-cbdf-4933-8cb5-e88ed4461a18" providerId="AD" clId="Web-{2B75609B-3A86-4D14-B985-5660BBFC42EC}" dt="2020-11-27T11:18:21.071" v="31"/>
          <pc:sldLayoutMkLst>
            <pc:docMk/>
            <pc:sldMasterMk cId="3160920650" sldId="2147483686"/>
            <pc:sldLayoutMk cId="879559285" sldId="2147483683"/>
          </pc:sldLayoutMkLst>
        </pc:sldLayoutChg>
        <pc:sldLayoutChg chg="add">
          <pc:chgData name="Ana Kulaš" userId="S::ana.kulas1@skolers.org::cecd6603-cbdf-4933-8cb5-e88ed4461a18" providerId="AD" clId="Web-{2B75609B-3A86-4D14-B985-5660BBFC42EC}" dt="2020-11-27T11:18:21.071" v="31"/>
          <pc:sldLayoutMkLst>
            <pc:docMk/>
            <pc:sldMasterMk cId="3160920650" sldId="2147483686"/>
            <pc:sldLayoutMk cId="2457648817" sldId="2147483684"/>
          </pc:sldLayoutMkLst>
        </pc:sldLayoutChg>
        <pc:sldLayoutChg chg="add">
          <pc:chgData name="Ana Kulaš" userId="S::ana.kulas1@skolers.org::cecd6603-cbdf-4933-8cb5-e88ed4461a18" providerId="AD" clId="Web-{2B75609B-3A86-4D14-B985-5660BBFC42EC}" dt="2020-11-27T11:18:21.071" v="31"/>
          <pc:sldLayoutMkLst>
            <pc:docMk/>
            <pc:sldMasterMk cId="3160920650" sldId="2147483686"/>
            <pc:sldLayoutMk cId="350338005" sldId="2147483685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BB0DB3-A8FF-4ABB-9E2E-D960422260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25308"/>
          </a:xfrm>
        </p:spPr>
        <p:txBody>
          <a:bodyPr anchor="b">
            <a:normAutofit/>
          </a:bodyPr>
          <a:lstStyle>
            <a:lvl1pPr algn="ctr"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BEE0618-75D7-410F-859C-CDF53BC53E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86729"/>
            <a:ext cx="9144000" cy="1135529"/>
          </a:xfrm>
        </p:spPr>
        <p:txBody>
          <a:bodyPr>
            <a:normAutofit/>
          </a:bodyPr>
          <a:lstStyle>
            <a:lvl1pPr marL="0" indent="0" algn="ctr">
              <a:lnSpc>
                <a:spcPct val="120000"/>
              </a:lnSpc>
              <a:buNone/>
              <a:defRPr sz="18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5237F11-76DB-4DD9-9747-3F38D05BA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12/02/2020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059F581-81B0-44B3-ABA5-A25CA4BAE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C10D591-ADCF-4300-8282-72AE357F3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559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3E5C77-55F8-4677-A96C-E6D3F5545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9A064EF-ADDA-4943-8F87-A7469D7997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6B0D493-D1E7-4358-95E9-B5B80A49E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12/02/2020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6E98326-3276-4B9E-960F-10C6677BF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D4C3AC2-288D-4FEE-BF80-0EAEDDFAB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379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3333C6A-5417-40BD-BF7A-9405832237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43BCB45-B343-46F6-9718-AA0D68CED1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FBDA2A4-FD34-4E17-908F-4367B1E64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12/02/2020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3B87AE3-776D-451D-AA52-C06B74724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AA0C4D5-BE1E-4D6A-9196-E0F9E42B2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765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D75558-A264-444E-829B-51AAE6B4B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08D9373-37D1-4135-8D34-755E139F7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55E4A6B-1966-4E57-9FB8-8B111E97B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12/02/2020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33FC3DD-F2BE-41FF-895B-00129AAB1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91F830C-8424-4FAF-A011-605AE1D14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648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0A1BE8-ECC1-4027-B16E-C7BECCA9D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246C7E1-471A-46AA-8068-98E68C0C2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F7C9F8F-EC48-4D16-B4C6-023A7B607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12/02/2020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79FA5B3-F726-417B-932A-B93E0C8F5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77D21F1-1A24-43EA-AB09-3024C491E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38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E16569-B648-4D50-BEB8-E8DAE24D6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40831B3-A1FD-470C-BEEE-4CFB441502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1F34A17-C244-438C-9AE3-FB9B3CE3BD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4CFA3AA-3FC1-4B98-8F99-1726F1AC0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12/02/2020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CE10883-BACC-41A1-9067-ECFDB937D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27660A2-13C9-4432-A6EB-A4FF3D78F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826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D97C843-C993-4E9C-80DD-3620816E5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D91A8E3-B066-4511-9C6E-A3435B64D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34325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6E86B63-4102-4802-94D7-F138F80F3E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58237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C924765-08A7-4A60-86DC-DC420F60BB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34325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4AA2795-EFB6-4000-8F25-FBB62646C0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58237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9C942CFB-FE12-494A-9C41-3CB90F07B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12/02/2020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6C3A07E3-59E1-4EBD-9687-4B6ABE96A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ECF7BB23-7539-4674-8B66-ACEFF9468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242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5841DB-C73C-4968-B434-A6AA14DAF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08152BF-92C7-4BF5-A9DB-16A0BF0F5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12/02/2020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1289DB7-F492-4037-A439-D70F7E556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FFA96F1-8B8A-4E83-B3C2-E10DE522A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361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8031033-9688-463F-9614-47F2F5BC6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12/02/2020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85B8DB2-C14B-45AC-ACAF-8702DF59C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001DA57-8D4E-4075-9460-4F03DF8AA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593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2CBE2C-9DAA-489D-AC88-15CBBA8A9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EE124BE-E494-445A-A4FB-A2A8F28F0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F2446DE-9A32-4774-9F7C-86678CA90E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400115D-61B3-46D0-B4D3-30C374B52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12/02/2020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F3C2AFC-D0F8-469F-B1E0-123C2E066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8B9BCDA-9EF7-4531-8021-AF7B30751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457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0AE558-F89F-4688-94E5-77F37D49F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DBCD35AF-8CA2-49BB-BAE9-F29A0186EC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05CAA98-55BD-4118-A8AF-D603060784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ABFF4C5-82A8-4AD8-B7E2-2882F6576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12/02/2020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860B401-B64F-417B-8AD6-581A22E5E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F24BD4C-7149-44BF-8150-F72CAA95A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772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xmlns="" id="{4436E0F2-A64B-471E-93C0-8DFE08CC57C8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3119718" cy="6858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xmlns="" id="{DC1E3AB1-2A8C-4607-9FAE-D8BDB280FE1A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903768" cy="65436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xmlns="" id="{26D66059-832F-40B6-A35F-F56C8F38A1E7}"/>
              </a:ext>
            </a:extLst>
          </p:cNvPr>
          <p:cNvCxnSpPr>
            <a:cxnSpLocks/>
          </p:cNvCxnSpPr>
          <p:nvPr/>
        </p:nvCxnSpPr>
        <p:spPr>
          <a:xfrm flipH="1" flipV="1">
            <a:off x="-42863" y="5791200"/>
            <a:ext cx="6286501" cy="1066801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xmlns="" id="{A515E2ED-7EA9-448D-83FA-54C3DF9723BD}"/>
              </a:ext>
            </a:extLst>
          </p:cNvPr>
          <p:cNvCxnSpPr>
            <a:cxnSpLocks/>
          </p:cNvCxnSpPr>
          <p:nvPr/>
        </p:nvCxnSpPr>
        <p:spPr>
          <a:xfrm flipH="1">
            <a:off x="8462964" y="5848350"/>
            <a:ext cx="3729036" cy="100965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xmlns="" id="{20595356-EABD-4767-AC9D-EA21FF115EC0}"/>
              </a:ext>
            </a:extLst>
          </p:cNvPr>
          <p:cNvCxnSpPr>
            <a:cxnSpLocks/>
          </p:cNvCxnSpPr>
          <p:nvPr/>
        </p:nvCxnSpPr>
        <p:spPr>
          <a:xfrm flipH="1">
            <a:off x="11543158" y="1647825"/>
            <a:ext cx="648842" cy="52101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xmlns="" id="{28CD9F06-9628-469C-B788-A894E3E08281}"/>
              </a:ext>
            </a:extLst>
          </p:cNvPr>
          <p:cNvCxnSpPr>
            <a:cxnSpLocks/>
          </p:cNvCxnSpPr>
          <p:nvPr/>
        </p:nvCxnSpPr>
        <p:spPr>
          <a:xfrm flipH="1" flipV="1">
            <a:off x="10781554" y="0"/>
            <a:ext cx="1410446" cy="425834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xmlns="" id="{8550A431-0B61-421B-B4B7-24C0CFF0F938}"/>
              </a:ext>
            </a:extLst>
          </p:cNvPr>
          <p:cNvCxnSpPr>
            <a:cxnSpLocks/>
          </p:cNvCxnSpPr>
          <p:nvPr/>
        </p:nvCxnSpPr>
        <p:spPr>
          <a:xfrm flipH="1" flipV="1">
            <a:off x="6529388" y="-4763"/>
            <a:ext cx="5662612" cy="9319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675B94C5-D205-4339-B029-5D0FD2E5F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533401"/>
            <a:ext cx="9906000" cy="13821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096DC5C-BD34-4CE4-8AA7-A6A4B9516F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2009554"/>
            <a:ext cx="9906000" cy="4024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1F192A7-D622-449D-9FC2-48FDE4D690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37102" y="6398878"/>
            <a:ext cx="419390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fld id="{11EAACC7-3B3F-47D1-959A-EF58926E955E}" type="datetimeFigureOut">
              <a:rPr lang="en-US" smtClean="0"/>
              <a:t>12/02/2020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435B93C-2BE9-4847-BFE5-D3CBCC6E94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4429" y="6398878"/>
            <a:ext cx="4497315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="1" spc="30" baseline="0">
                <a:solidFill>
                  <a:schemeClr val="tx2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DF70A99-395E-4F22-8AAB-6C7EE743D7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02477" y="6398878"/>
            <a:ext cx="470887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920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75" r:id="rId4"/>
    <p:sldLayoutId id="2147483676" r:id="rId5"/>
    <p:sldLayoutId id="2147483681" r:id="rId6"/>
    <p:sldLayoutId id="2147483677" r:id="rId7"/>
    <p:sldLayoutId id="2147483678" r:id="rId8"/>
    <p:sldLayoutId id="2147483679" r:id="rId9"/>
    <p:sldLayoutId id="2147483680" r:id="rId10"/>
    <p:sldLayoutId id="214748368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82950D9A-4705-4314-961A-4F88B2CE412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B13969F2-ED52-4E5C-B3FC-01E01B8B9FB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652"/>
            <a:ext cx="12192000" cy="685734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871870" y="749595"/>
            <a:ext cx="5645888" cy="3902149"/>
          </a:xfrm>
        </p:spPr>
        <p:txBody>
          <a:bodyPr anchor="t">
            <a:normAutofit/>
          </a:bodyPr>
          <a:lstStyle/>
          <a:p>
            <a:pPr algn="l"/>
            <a:r>
              <a:rPr lang="sr-Latn-RS" err="1">
                <a:cs typeface="Calibri Light"/>
              </a:rPr>
              <a:t>Српски</a:t>
            </a:r>
            <a:r>
              <a:rPr lang="sr-Latn-RS">
                <a:cs typeface="Calibri Light"/>
              </a:rPr>
              <a:t> </a:t>
            </a:r>
            <a:r>
              <a:rPr lang="sr-Latn-RS" err="1">
                <a:cs typeface="Calibri Light"/>
              </a:rPr>
              <a:t>језик</a:t>
            </a:r>
            <a:endParaRPr lang="sr-Latn-RS" err="1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871870" y="4651745"/>
            <a:ext cx="4890977" cy="99946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sr-Cyrl-RS" sz="2400" dirty="0" smtClean="0">
                <a:cs typeface="Calibri"/>
              </a:rPr>
              <a:t>КРАТКЕ НАРОДНЕ УМОТВОРИНЕ</a:t>
            </a:r>
            <a:endParaRPr lang="sr-Latn-R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DB1192B-4BC2-43E5-99A9-6CCB4D4D82D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580" r="-8" b="-8"/>
          <a:stretch/>
        </p:blipFill>
        <p:spPr>
          <a:xfrm>
            <a:off x="5879804" y="-6350"/>
            <a:ext cx="6312196" cy="6874330"/>
          </a:xfrm>
          <a:custGeom>
            <a:avLst/>
            <a:gdLst/>
            <a:ahLst/>
            <a:cxnLst/>
            <a:rect l="l" t="t" r="r" b="b"/>
            <a:pathLst>
              <a:path w="6312196" h="6874330">
                <a:moveTo>
                  <a:pt x="2047193" y="0"/>
                </a:moveTo>
                <a:lnTo>
                  <a:pt x="6312196" y="0"/>
                </a:lnTo>
                <a:lnTo>
                  <a:pt x="6312196" y="6874330"/>
                </a:lnTo>
                <a:lnTo>
                  <a:pt x="0" y="6874330"/>
                </a:lnTo>
                <a:close/>
              </a:path>
            </a:pathLst>
          </a:cu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13AC671C-E66F-43C5-A66A-C477339DD23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6634715" y="0"/>
            <a:ext cx="914401" cy="6857348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570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24847A-074A-40AF-BB82-DB9E2C470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/>
              <a:t>Кратке</a:t>
            </a:r>
            <a:r>
              <a:rPr lang="en-US" sz="3200" dirty="0"/>
              <a:t> </a:t>
            </a:r>
            <a:r>
              <a:rPr lang="en-US" sz="3200" dirty="0" err="1"/>
              <a:t>народне</a:t>
            </a:r>
            <a:r>
              <a:rPr lang="en-US" sz="3200" dirty="0"/>
              <a:t> </a:t>
            </a:r>
            <a:r>
              <a:rPr lang="en-US" sz="3200" dirty="0" err="1"/>
              <a:t>умотворине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173C496-0B64-40BF-933E-0E0A3F8CCF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Због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чега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се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зову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народне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умотворине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?  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 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Народне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су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зато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што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 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потичу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из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народа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,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односно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смислили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су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их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људи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из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народа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.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Не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зна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се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ко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их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је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тачно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 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измислио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, а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записао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их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је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 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Вук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Стефановић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Караџић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.</a:t>
            </a:r>
          </a:p>
          <a:p>
            <a:pPr marL="0" indent="0">
              <a:buNone/>
            </a:pP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 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Народне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умотворине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су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мудре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мисли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које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су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се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усменим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путем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преносиле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кроз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народ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.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 </a:t>
            </a:r>
            <a:endParaRPr lang="en-US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2013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9ACFB9-180C-4DD6-8BF4-0FF1EA263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latin typeface="Times New Roman"/>
                <a:cs typeface="Times New Roman"/>
              </a:rPr>
              <a:t>КРАТКЕ НАРОДНЕ УМОТВОРИНЕ ДИЈЕЛЕ СЕ </a:t>
            </a:r>
            <a:r>
              <a:rPr lang="en-US" sz="3200" dirty="0" err="1">
                <a:latin typeface="Times New Roman"/>
                <a:cs typeface="Times New Roman"/>
              </a:rPr>
              <a:t>На</a:t>
            </a:r>
            <a:r>
              <a:rPr lang="en-US" sz="3200" dirty="0">
                <a:latin typeface="Times New Roman"/>
                <a:cs typeface="Times New Roman"/>
              </a:rPr>
              <a:t>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02660EB-6CF3-4BE3-9C00-D5A1FC6B43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4622" y="1908913"/>
            <a:ext cx="7634378" cy="412506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b="1" dirty="0" err="1">
                <a:latin typeface="Times New Roman"/>
                <a:cs typeface="Times New Roman"/>
              </a:rPr>
              <a:t>Пословице</a:t>
            </a:r>
            <a:endParaRPr lang="en-US" sz="3600" b="1">
              <a:latin typeface="Times New Roman"/>
              <a:cs typeface="Times New Roman"/>
            </a:endParaRPr>
          </a:p>
          <a:p>
            <a:r>
              <a:rPr lang="en-US" sz="3600" b="1" dirty="0" err="1">
                <a:latin typeface="Times New Roman"/>
                <a:cs typeface="Times New Roman"/>
              </a:rPr>
              <a:t>Загонетке</a:t>
            </a:r>
            <a:endParaRPr lang="en-US" sz="3600" b="1">
              <a:latin typeface="Times New Roman"/>
              <a:cs typeface="Times New Roman"/>
            </a:endParaRPr>
          </a:p>
          <a:p>
            <a:r>
              <a:rPr lang="en-US" sz="3600" b="1" dirty="0" err="1">
                <a:latin typeface="Times New Roman"/>
                <a:cs typeface="Times New Roman"/>
              </a:rPr>
              <a:t>Питалице</a:t>
            </a:r>
            <a:endParaRPr lang="en-US" sz="3600" b="1">
              <a:latin typeface="Times New Roman"/>
              <a:cs typeface="Times New Roman"/>
            </a:endParaRPr>
          </a:p>
          <a:p>
            <a:r>
              <a:rPr lang="en-US" sz="3600" b="1" dirty="0" err="1">
                <a:latin typeface="Times New Roman"/>
                <a:cs typeface="Times New Roman"/>
              </a:rPr>
              <a:t>Брзалице</a:t>
            </a:r>
            <a:endParaRPr lang="en-US" sz="3600" b="1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74546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C0A046-A841-469A-AE7C-AFACEAE72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>
                <a:latin typeface="Times New Roman"/>
                <a:cs typeface="Times New Roman"/>
              </a:rPr>
              <a:t>Пословице</a:t>
            </a:r>
            <a:endParaRPr lang="en-US" sz="3200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566499B-B127-40AE-827F-1A5E12B84A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Пословице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су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кратке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и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сликовите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мисли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засноване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на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животном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искуству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.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Истичу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неку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мудрост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,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савјет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,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поуку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,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па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се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зато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каже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да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су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поучне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.</a:t>
            </a:r>
          </a:p>
          <a:p>
            <a:pPr marL="0" indent="0">
              <a:buNone/>
            </a:pP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                      - </a:t>
            </a:r>
            <a:r>
              <a:rPr lang="en-US" sz="28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Вук</a:t>
            </a:r>
            <a:r>
              <a:rPr lang="en-US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длаку</a:t>
            </a:r>
            <a:r>
              <a:rPr lang="en-US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мијења</a:t>
            </a:r>
            <a:r>
              <a:rPr lang="en-US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, </a:t>
            </a:r>
            <a:r>
              <a:rPr lang="en-US" sz="28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али</a:t>
            </a:r>
            <a:r>
              <a:rPr lang="en-US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ћуд</a:t>
            </a:r>
            <a:r>
              <a:rPr lang="en-US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никада</a:t>
            </a:r>
            <a:r>
              <a:rPr lang="en-US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.</a:t>
            </a:r>
          </a:p>
          <a:p>
            <a:pPr marL="0" indent="0">
              <a:buNone/>
            </a:pPr>
            <a:r>
              <a:rPr lang="en-US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                      - </a:t>
            </a:r>
            <a:r>
              <a:rPr lang="en-US" sz="28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Испеци</a:t>
            </a:r>
            <a:r>
              <a:rPr lang="en-US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па</a:t>
            </a:r>
            <a:r>
              <a:rPr lang="en-US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реци</a:t>
            </a:r>
            <a:r>
              <a:rPr lang="en-US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.</a:t>
            </a:r>
          </a:p>
          <a:p>
            <a:pPr marL="0" indent="0">
              <a:buNone/>
            </a:pPr>
            <a:r>
              <a:rPr lang="en-US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                      - </a:t>
            </a:r>
            <a:r>
              <a:rPr lang="en-US" sz="28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Ко</a:t>
            </a:r>
            <a:r>
              <a:rPr lang="en-US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другоме</a:t>
            </a:r>
            <a:r>
              <a:rPr lang="en-US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јаму</a:t>
            </a:r>
            <a:r>
              <a:rPr lang="en-US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копа</a:t>
            </a:r>
            <a:r>
              <a:rPr lang="en-US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, </a:t>
            </a:r>
            <a:r>
              <a:rPr lang="en-US" sz="28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сам</a:t>
            </a:r>
            <a:r>
              <a:rPr lang="en-US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у </a:t>
            </a:r>
            <a:r>
              <a:rPr lang="en-US" sz="28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њу</a:t>
            </a:r>
            <a:r>
              <a:rPr lang="en-US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упада</a:t>
            </a:r>
            <a:r>
              <a:rPr lang="en-US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53765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E0C330-1B49-4F32-9FC6-BCBC2BA82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err="1">
                <a:latin typeface="Times New Roman"/>
                <a:cs typeface="Times New Roman"/>
              </a:rPr>
              <a:t>Загонетке</a:t>
            </a:r>
            <a:endParaRPr lang="en-US" b="1" dirty="0" err="1">
              <a:latin typeface="Times New Roman"/>
              <a:cs typeface="Times New Roman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43DEED3-403C-464D-B1FC-9EC94B568C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Загонетке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су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врста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народних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умотворина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којима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се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нешто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загонета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,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тј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.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постави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се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питање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или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задатак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, а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одговор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треба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наћи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.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Служе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за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разоноду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,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забаву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,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али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и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за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изоштравање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мишљења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.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                  - </a:t>
            </a:r>
            <a:r>
              <a:rPr lang="en-US" sz="28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Црно</a:t>
            </a:r>
            <a:r>
              <a:rPr lang="en-US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уже</a:t>
            </a:r>
            <a:r>
              <a:rPr lang="en-US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по</a:t>
            </a:r>
            <a:r>
              <a:rPr lang="en-US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земљи</a:t>
            </a:r>
            <a:r>
              <a:rPr lang="en-US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пуже</a:t>
            </a:r>
            <a:r>
              <a:rPr lang="en-US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. (</a:t>
            </a:r>
            <a:r>
              <a:rPr lang="en-US" sz="28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мрави</a:t>
            </a:r>
            <a:r>
              <a:rPr lang="en-US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)</a:t>
            </a:r>
          </a:p>
          <a:p>
            <a:pPr marL="0" indent="0">
              <a:buNone/>
            </a:pPr>
            <a:r>
              <a:rPr lang="en-US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                  - </a:t>
            </a:r>
            <a:r>
              <a:rPr lang="en-US" sz="28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Бијеле</a:t>
            </a:r>
            <a:r>
              <a:rPr lang="en-US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коке</a:t>
            </a:r>
            <a:r>
              <a:rPr lang="en-US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испод</a:t>
            </a:r>
            <a:r>
              <a:rPr lang="en-US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стрехе</a:t>
            </a:r>
            <a:r>
              <a:rPr lang="en-US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вире</a:t>
            </a:r>
            <a:r>
              <a:rPr lang="en-US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. (</a:t>
            </a:r>
            <a:r>
              <a:rPr lang="en-US" sz="28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зуби</a:t>
            </a:r>
            <a:r>
              <a:rPr lang="en-US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)</a:t>
            </a:r>
          </a:p>
          <a:p>
            <a:pPr marL="0" indent="0">
              <a:buNone/>
            </a:pPr>
            <a:r>
              <a:rPr lang="en-US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                  - </a:t>
            </a:r>
            <a:r>
              <a:rPr lang="en-US" sz="28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Бије</a:t>
            </a:r>
            <a:r>
              <a:rPr lang="en-US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те</a:t>
            </a:r>
            <a:r>
              <a:rPr lang="en-US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, а </a:t>
            </a:r>
            <a:r>
              <a:rPr lang="en-US" sz="28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не</a:t>
            </a:r>
            <a:r>
              <a:rPr lang="en-US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видиш</a:t>
            </a:r>
            <a:r>
              <a:rPr lang="en-US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га</a:t>
            </a:r>
            <a:r>
              <a:rPr lang="en-US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. (</a:t>
            </a:r>
            <a:r>
              <a:rPr lang="en-US" sz="28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вјетар</a:t>
            </a:r>
            <a:r>
              <a:rPr lang="en-US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8823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CD8A596-A835-4F38-837E-04A6124E6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latin typeface="Times New Roman"/>
                <a:cs typeface="Times New Roman"/>
              </a:rPr>
              <a:t>ПИТАЛИЦЕ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13AD95A-B2F2-4A0E-B276-0E3972D2C3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dirty="0" err="1">
                <a:latin typeface="Times New Roman"/>
                <a:cs typeface="Times New Roman"/>
              </a:rPr>
              <a:t>Питалице</a:t>
            </a:r>
            <a:r>
              <a:rPr lang="en-US" sz="2800" dirty="0">
                <a:latin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cs typeface="Times New Roman"/>
              </a:rPr>
              <a:t>су</a:t>
            </a:r>
            <a:r>
              <a:rPr lang="en-US" sz="2800" dirty="0">
                <a:latin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cs typeface="Times New Roman"/>
              </a:rPr>
              <a:t>кратке</a:t>
            </a:r>
            <a:r>
              <a:rPr lang="en-US" sz="2800" dirty="0">
                <a:latin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cs typeface="Times New Roman"/>
              </a:rPr>
              <a:t>прозне</a:t>
            </a:r>
            <a:r>
              <a:rPr lang="en-US" sz="2800" dirty="0">
                <a:latin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cs typeface="Times New Roman"/>
              </a:rPr>
              <a:t>творевине</a:t>
            </a:r>
            <a:r>
              <a:rPr lang="en-US" sz="2800" dirty="0">
                <a:latin typeface="Times New Roman"/>
                <a:cs typeface="Times New Roman"/>
              </a:rPr>
              <a:t>, </a:t>
            </a:r>
            <a:r>
              <a:rPr lang="en-US" sz="2800" dirty="0" err="1">
                <a:latin typeface="Times New Roman"/>
                <a:cs typeface="Times New Roman"/>
              </a:rPr>
              <a:t>састављене</a:t>
            </a:r>
            <a:r>
              <a:rPr lang="en-US" sz="2800" dirty="0">
                <a:latin typeface="Times New Roman"/>
                <a:cs typeface="Times New Roman"/>
              </a:rPr>
              <a:t> у </a:t>
            </a:r>
            <a:r>
              <a:rPr lang="en-US" sz="2800" dirty="0" err="1">
                <a:latin typeface="Times New Roman"/>
                <a:cs typeface="Times New Roman"/>
              </a:rPr>
              <a:t>облику</a:t>
            </a:r>
            <a:r>
              <a:rPr lang="en-US" sz="2800" dirty="0">
                <a:latin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cs typeface="Times New Roman"/>
              </a:rPr>
              <a:t>дијалога</a:t>
            </a:r>
            <a:r>
              <a:rPr lang="en-US" sz="2800" dirty="0">
                <a:latin typeface="Times New Roman"/>
                <a:cs typeface="Times New Roman"/>
              </a:rPr>
              <a:t>. </a:t>
            </a:r>
            <a:r>
              <a:rPr lang="en-US" sz="2800" dirty="0" err="1">
                <a:latin typeface="Times New Roman"/>
                <a:cs typeface="Times New Roman"/>
              </a:rPr>
              <a:t>Састављене</a:t>
            </a:r>
            <a:r>
              <a:rPr lang="en-US" sz="2800" dirty="0">
                <a:latin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cs typeface="Times New Roman"/>
              </a:rPr>
              <a:t>су</a:t>
            </a:r>
            <a:r>
              <a:rPr lang="en-US" sz="2800" dirty="0">
                <a:latin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cs typeface="Times New Roman"/>
              </a:rPr>
              <a:t>од</a:t>
            </a:r>
            <a:r>
              <a:rPr lang="en-US" sz="2800" dirty="0">
                <a:latin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cs typeface="Times New Roman"/>
              </a:rPr>
              <a:t>питања</a:t>
            </a:r>
            <a:r>
              <a:rPr lang="en-US" sz="2800" dirty="0">
                <a:latin typeface="Times New Roman"/>
                <a:cs typeface="Times New Roman"/>
              </a:rPr>
              <a:t> и </a:t>
            </a:r>
            <a:r>
              <a:rPr lang="en-US" sz="2800" dirty="0" err="1">
                <a:latin typeface="Times New Roman"/>
                <a:cs typeface="Times New Roman"/>
              </a:rPr>
              <a:t>мудрог</a:t>
            </a:r>
            <a:r>
              <a:rPr lang="en-US" sz="2800" dirty="0">
                <a:latin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cs typeface="Times New Roman"/>
              </a:rPr>
              <a:t>одговора</a:t>
            </a:r>
            <a:r>
              <a:rPr lang="en-US" sz="2800" dirty="0">
                <a:latin typeface="Times New Roman"/>
                <a:cs typeface="Times New Roman"/>
              </a:rPr>
              <a:t>.</a:t>
            </a:r>
          </a:p>
          <a:p>
            <a:endParaRPr lang="en-US" sz="2800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sr-Cyrl-RS" sz="2800" dirty="0">
                <a:latin typeface="Times New Roman"/>
                <a:cs typeface="Times New Roman"/>
              </a:rPr>
              <a:t> </a:t>
            </a:r>
            <a:r>
              <a:rPr lang="sr-Cyrl-RS" sz="2800" dirty="0" smtClean="0">
                <a:latin typeface="Times New Roman"/>
                <a:cs typeface="Times New Roman"/>
              </a:rPr>
              <a:t>            </a:t>
            </a:r>
            <a:r>
              <a:rPr lang="en-US" sz="2800" i="1" dirty="0" err="1" smtClean="0">
                <a:latin typeface="Times New Roman"/>
                <a:cs typeface="Times New Roman"/>
              </a:rPr>
              <a:t>Питали</a:t>
            </a:r>
            <a:r>
              <a:rPr lang="en-US" sz="2800" i="1" dirty="0" smtClean="0">
                <a:latin typeface="Times New Roman"/>
                <a:cs typeface="Times New Roman"/>
              </a:rPr>
              <a:t> </a:t>
            </a:r>
            <a:r>
              <a:rPr lang="en-US" sz="2800" i="1" dirty="0" err="1">
                <a:latin typeface="Times New Roman"/>
                <a:cs typeface="Times New Roman"/>
              </a:rPr>
              <a:t>миша</a:t>
            </a:r>
            <a:r>
              <a:rPr lang="en-US" sz="2800" i="1" dirty="0">
                <a:latin typeface="Times New Roman"/>
                <a:cs typeface="Times New Roman"/>
              </a:rPr>
              <a:t>:,,У </a:t>
            </a:r>
            <a:r>
              <a:rPr lang="en-US" sz="2800" i="1" dirty="0" err="1">
                <a:latin typeface="Times New Roman"/>
                <a:cs typeface="Times New Roman"/>
              </a:rPr>
              <a:t>којем</a:t>
            </a:r>
            <a:r>
              <a:rPr lang="en-US" sz="2800" i="1" dirty="0">
                <a:latin typeface="Times New Roman"/>
                <a:cs typeface="Times New Roman"/>
              </a:rPr>
              <a:t> </a:t>
            </a:r>
            <a:r>
              <a:rPr lang="en-US" sz="2800" i="1" dirty="0" err="1">
                <a:latin typeface="Times New Roman"/>
                <a:cs typeface="Times New Roman"/>
              </a:rPr>
              <a:t>селу</a:t>
            </a:r>
            <a:r>
              <a:rPr lang="en-US" sz="2800" i="1" dirty="0">
                <a:latin typeface="Times New Roman"/>
                <a:cs typeface="Times New Roman"/>
              </a:rPr>
              <a:t> </a:t>
            </a:r>
            <a:r>
              <a:rPr lang="en-US" sz="2800" i="1" dirty="0" err="1">
                <a:latin typeface="Times New Roman"/>
                <a:cs typeface="Times New Roman"/>
              </a:rPr>
              <a:t>се</a:t>
            </a:r>
            <a:r>
              <a:rPr lang="en-US" sz="2800" i="1" dirty="0">
                <a:latin typeface="Times New Roman"/>
                <a:cs typeface="Times New Roman"/>
              </a:rPr>
              <a:t> </a:t>
            </a:r>
            <a:r>
              <a:rPr lang="en-US" sz="2800" i="1" dirty="0" err="1">
                <a:latin typeface="Times New Roman"/>
                <a:cs typeface="Times New Roman"/>
              </a:rPr>
              <a:t>најбоље</a:t>
            </a:r>
            <a:r>
              <a:rPr lang="en-US" sz="2800" i="1" dirty="0">
                <a:latin typeface="Times New Roman"/>
                <a:cs typeface="Times New Roman"/>
              </a:rPr>
              <a:t> </a:t>
            </a:r>
            <a:r>
              <a:rPr lang="en-US" sz="2800" i="1" dirty="0" err="1">
                <a:latin typeface="Times New Roman"/>
                <a:cs typeface="Times New Roman"/>
              </a:rPr>
              <a:t>живи</a:t>
            </a:r>
            <a:r>
              <a:rPr lang="en-US" sz="2800" i="1" dirty="0">
                <a:latin typeface="Times New Roman"/>
                <a:cs typeface="Times New Roman"/>
              </a:rPr>
              <a:t>?"</a:t>
            </a:r>
          </a:p>
          <a:p>
            <a:pPr marL="0" indent="0">
              <a:buNone/>
            </a:pPr>
            <a:r>
              <a:rPr lang="en-US" sz="2800" i="1" dirty="0">
                <a:latin typeface="Times New Roman"/>
                <a:cs typeface="Times New Roman"/>
              </a:rPr>
              <a:t>                                     -,,У </a:t>
            </a:r>
            <a:r>
              <a:rPr lang="en-US" sz="2800" i="1" dirty="0" err="1">
                <a:latin typeface="Times New Roman"/>
                <a:cs typeface="Times New Roman"/>
              </a:rPr>
              <a:t>оном</a:t>
            </a:r>
            <a:r>
              <a:rPr lang="en-US" sz="2800" i="1" dirty="0">
                <a:latin typeface="Times New Roman"/>
                <a:cs typeface="Times New Roman"/>
              </a:rPr>
              <a:t> у </a:t>
            </a:r>
            <a:r>
              <a:rPr lang="en-US" sz="2800" i="1" dirty="0" err="1">
                <a:latin typeface="Times New Roman"/>
                <a:cs typeface="Times New Roman"/>
              </a:rPr>
              <a:t>којем</a:t>
            </a:r>
            <a:r>
              <a:rPr lang="en-US" sz="2800" i="1" dirty="0">
                <a:latin typeface="Times New Roman"/>
                <a:cs typeface="Times New Roman"/>
              </a:rPr>
              <a:t> </a:t>
            </a:r>
            <a:r>
              <a:rPr lang="en-US" sz="2800" i="1" dirty="0" err="1">
                <a:latin typeface="Times New Roman"/>
                <a:cs typeface="Times New Roman"/>
              </a:rPr>
              <a:t>нема</a:t>
            </a:r>
            <a:r>
              <a:rPr lang="en-US" sz="2800" i="1" dirty="0">
                <a:latin typeface="Times New Roman"/>
                <a:cs typeface="Times New Roman"/>
              </a:rPr>
              <a:t> </a:t>
            </a:r>
            <a:r>
              <a:rPr lang="en-US" sz="2800" i="1" dirty="0" err="1">
                <a:latin typeface="Times New Roman"/>
                <a:cs typeface="Times New Roman"/>
              </a:rPr>
              <a:t>мачака</a:t>
            </a:r>
            <a:r>
              <a:rPr lang="en-US" sz="2800" i="1" dirty="0">
                <a:latin typeface="Times New Roman"/>
                <a:cs typeface="Times New Roman"/>
              </a:rPr>
              <a:t>."</a:t>
            </a:r>
          </a:p>
        </p:txBody>
      </p:sp>
    </p:spTree>
    <p:extLst>
      <p:ext uri="{BB962C8B-B14F-4D97-AF65-F5344CB8AC3E}">
        <p14:creationId xmlns:p14="http://schemas.microsoft.com/office/powerpoint/2010/main" val="3289957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CA4EE5-05B7-43DB-BEA1-73D06DBAE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Times New Roman"/>
                <a:cs typeface="Times New Roman"/>
              </a:rPr>
              <a:t>БРЗАЛИЦЕ</a:t>
            </a:r>
            <a:endParaRPr lang="en-US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CBBCCF0-D5B6-4CC2-B05F-EA4A5F7E9F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Брзалице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су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умотворине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које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су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,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преко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игре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и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смијеха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,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брзим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изговарањем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и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понављањем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без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грешке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,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изоштравале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моћ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запажања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и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памћења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.</a:t>
            </a:r>
          </a:p>
          <a:p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               </a:t>
            </a:r>
            <a:r>
              <a:rPr lang="en-US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- </a:t>
            </a:r>
            <a:r>
              <a:rPr lang="en-US" sz="28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На</a:t>
            </a:r>
            <a:r>
              <a:rPr lang="en-US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врх</a:t>
            </a:r>
            <a:r>
              <a:rPr lang="en-US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брда</a:t>
            </a:r>
            <a:r>
              <a:rPr lang="en-US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врба</a:t>
            </a:r>
            <a:r>
              <a:rPr lang="en-US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мрда</a:t>
            </a:r>
            <a:r>
              <a:rPr lang="en-US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.</a:t>
            </a:r>
          </a:p>
          <a:p>
            <a:pPr marL="0" indent="0">
              <a:buNone/>
            </a:pPr>
            <a:r>
              <a:rPr lang="en-US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               - </a:t>
            </a:r>
            <a:r>
              <a:rPr lang="en-US" sz="28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Риба</a:t>
            </a:r>
            <a:r>
              <a:rPr lang="en-US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риби</a:t>
            </a:r>
            <a:r>
              <a:rPr lang="en-US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гризе</a:t>
            </a:r>
            <a:r>
              <a:rPr lang="en-US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реп</a:t>
            </a:r>
            <a:r>
              <a:rPr lang="en-US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5413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1DB1D8-41D4-42B3-A841-E6189E34D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>
                <a:latin typeface="Times New Roman"/>
                <a:cs typeface="Times New Roman"/>
              </a:rPr>
              <a:t>Домаћа</a:t>
            </a:r>
            <a:r>
              <a:rPr lang="en-US" sz="3600" dirty="0">
                <a:latin typeface="Times New Roman"/>
                <a:cs typeface="Times New Roman"/>
              </a:rPr>
              <a:t> </a:t>
            </a:r>
            <a:r>
              <a:rPr lang="en-US" sz="3600" dirty="0" err="1">
                <a:latin typeface="Times New Roman"/>
                <a:cs typeface="Times New Roman"/>
              </a:rPr>
              <a:t>задаћа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D776ECF-8103-4E74-82F7-EEB424AA0D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39528" y="2297101"/>
            <a:ext cx="8209472" cy="373687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Пронаћи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и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записати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у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свеску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по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двије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пословице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,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загонетке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,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питалице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 и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бројалице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.</a:t>
            </a:r>
          </a:p>
          <a:p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             </a:t>
            </a:r>
          </a:p>
        </p:txBody>
      </p:sp>
    </p:spTree>
    <p:extLst>
      <p:ext uri="{BB962C8B-B14F-4D97-AF65-F5344CB8AC3E}">
        <p14:creationId xmlns:p14="http://schemas.microsoft.com/office/powerpoint/2010/main" val="1255170209"/>
      </p:ext>
    </p:extLst>
  </p:cSld>
  <p:clrMapOvr>
    <a:masterClrMapping/>
  </p:clrMapOvr>
</p:sld>
</file>

<file path=ppt/theme/theme1.xml><?xml version="1.0" encoding="utf-8"?>
<a:theme xmlns:a="http://schemas.openxmlformats.org/drawingml/2006/main" name="AngleLinesVTI">
  <a:themeElements>
    <a:clrScheme name="AnalogousFromRegularSeedLeftStep">
      <a:dk1>
        <a:srgbClr val="000000"/>
      </a:dk1>
      <a:lt1>
        <a:srgbClr val="FFFFFF"/>
      </a:lt1>
      <a:dk2>
        <a:srgbClr val="243141"/>
      </a:dk2>
      <a:lt2>
        <a:srgbClr val="E8E5E2"/>
      </a:lt2>
      <a:accent1>
        <a:srgbClr val="297EE7"/>
      </a:accent1>
      <a:accent2>
        <a:srgbClr val="16B3CC"/>
      </a:accent2>
      <a:accent3>
        <a:srgbClr val="20B68C"/>
      </a:accent3>
      <a:accent4>
        <a:srgbClr val="14BA46"/>
      </a:accent4>
      <a:accent5>
        <a:srgbClr val="33BC21"/>
      </a:accent5>
      <a:accent6>
        <a:srgbClr val="69B414"/>
      </a:accent6>
      <a:hlink>
        <a:srgbClr val="AC7939"/>
      </a:hlink>
      <a:folHlink>
        <a:srgbClr val="7F7F7F"/>
      </a:folHlink>
    </a:clrScheme>
    <a:fontScheme name="Walbaum Light Univers Light">
      <a:majorFont>
        <a:latin typeface="Walbaum Display Light"/>
        <a:ea typeface=""/>
        <a:cs typeface=""/>
      </a:majorFont>
      <a:minorFont>
        <a:latin typeface="Univers Condensed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ngleLinesVTI" id="{BC1FC193-C72F-4761-9899-1105EDF6BAE8}" vid="{64612625-F022-44B7-B9FA-9D26DEDBDC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163</Words>
  <Application>Microsoft Office PowerPoint</Application>
  <PresentationFormat>Widescreen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Univers Condensed Light</vt:lpstr>
      <vt:lpstr>Walbaum Display Light</vt:lpstr>
      <vt:lpstr>AngleLinesVTI</vt:lpstr>
      <vt:lpstr>Српски језик</vt:lpstr>
      <vt:lpstr>Кратке народне умотворине</vt:lpstr>
      <vt:lpstr>КРАТКЕ НАРОДНЕ УМОТВОРИНЕ ДИЈЕЛЕ СЕ На:</vt:lpstr>
      <vt:lpstr>Пословице</vt:lpstr>
      <vt:lpstr>Загонетке</vt:lpstr>
      <vt:lpstr>ПИТАЛИЦЕ</vt:lpstr>
      <vt:lpstr>БРЗАЛИЦЕ</vt:lpstr>
      <vt:lpstr>Домаћа задаћа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Windows User</cp:lastModifiedBy>
  <cp:revision>322</cp:revision>
  <dcterms:created xsi:type="dcterms:W3CDTF">2020-11-27T11:16:52Z</dcterms:created>
  <dcterms:modified xsi:type="dcterms:W3CDTF">2020-12-02T09:20:33Z</dcterms:modified>
</cp:coreProperties>
</file>