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337266B0-D1BF-4692-88FC-8A126F8C0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2156FD2A-1053-4137-AA21-A472CB891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1D2FDA06-0472-40EE-920F-000039EC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B10E6EA1-6B8B-4E3D-96A3-C4AF24CF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D4F3EC81-73D8-43BB-890D-90A5F0C7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13250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6CE5F0D9-3231-4FD7-AB29-B9FADF1FE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xmlns="" id="{3D0974A3-EFDB-4683-9A5C-6580BF8C2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D1093BBE-FF80-48E3-B5A7-F35EBC4F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71E857C2-7B71-4B25-8AD9-1274F600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24643770-E6B0-48E8-B9C2-3C66CF2D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88640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xmlns="" id="{C611FB06-D486-4480-93B3-0AAB592EF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xmlns="" id="{65D155A4-9CA6-45CB-A893-48EBC803C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C1E93D5C-DEA0-47CD-A3C6-AD387D78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93E94981-35D9-45C7-B838-4D405F10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4A9EAE79-1EA8-4CD0-8C26-9CC4D39F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60561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9C154E8B-F347-46CA-921A-CA2A81A1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8536A483-9D24-4FEE-8484-501F699A3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E926265D-5B04-4C49-8D5E-44A0AD5B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25C2DF6B-5C78-43C9-A137-CD89D1FC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6BF59739-4106-410F-814A-D17594E1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46889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EB7C2B82-3835-4EA9-8AFB-7BF0D909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041CDEDA-67B2-4250-A761-687E78317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C9801C1F-F210-4400-8E20-172F1188B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76B538EE-B910-4C7F-A137-089D673A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97E6E186-8893-4968-B563-71715DC4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75062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68ED20D7-3751-496B-86C9-A56430F41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BB20E39A-569C-4284-B021-9AF9F530A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B0945A71-A2EC-4695-BF95-E1E6A0B22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E21E0D0E-F11C-4642-AF54-A35A22D6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63C9E89E-C8BB-430F-8364-A134442D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81EC4F3E-7C24-4934-B4C0-05C088B7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90367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335DA92C-64D6-4AE4-AD59-6BC59A9F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0153C644-DA09-4F78-9C6A-FDCE09B20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DE8C55DE-04E4-4F84-AE1B-2D8FC1F1C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:a16="http://schemas.microsoft.com/office/drawing/2014/main" xmlns="" id="{03D5555F-78A1-4165-B18F-BF196E4D7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xmlns="" id="{13992CD2-A449-4C3F-8C5A-32F3684BC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:a16="http://schemas.microsoft.com/office/drawing/2014/main" xmlns="" id="{4731504B-7479-412B-B192-A15DF61B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:a16="http://schemas.microsoft.com/office/drawing/2014/main" xmlns="" id="{516EB645-AF24-4AF7-9B1A-07401301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:a16="http://schemas.microsoft.com/office/drawing/2014/main" xmlns="" id="{785D8C88-70AD-4971-A9A6-793A622E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94785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F61EC3C4-9F86-4BF9-A326-B7197C66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:a16="http://schemas.microsoft.com/office/drawing/2014/main" xmlns="" id="{CAED9A95-A612-47BE-B34A-779389FA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:a16="http://schemas.microsoft.com/office/drawing/2014/main" xmlns="" id="{F0E397A5-3673-4DEE-9269-8EC44816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:a16="http://schemas.microsoft.com/office/drawing/2014/main" xmlns="" id="{6A2220A5-4715-49B1-9A07-F176A9A9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59976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:a16="http://schemas.microsoft.com/office/drawing/2014/main" xmlns="" id="{99F2A261-0CDA-423A-8570-D885AB0F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:a16="http://schemas.microsoft.com/office/drawing/2014/main" xmlns="" id="{07B1C782-222D-4E55-846C-2A2FE591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:a16="http://schemas.microsoft.com/office/drawing/2014/main" xmlns="" id="{0465468D-2085-407C-B924-7A340475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65999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01F4884B-A0D4-4EF8-8E9D-2F624B6BC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87702281-AD6F-4A70-9921-65CF5C47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xmlns="" id="{81B9721B-35EB-4CCB-B1A2-1474D051A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72D619D3-C8E4-432E-9156-FC863CB8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FE2B3FE2-B36E-4CE7-8748-37FA019D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959D0875-E7E2-45BF-9FD8-19722ED7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02859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0613F2F7-857F-4F4B-A305-E5FF7F237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:a16="http://schemas.microsoft.com/office/drawing/2014/main" xmlns="" id="{D78CD5FA-E855-42C6-99E8-78612DC64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xmlns="" id="{3B2DC2B4-77FF-40A5-9CD0-382BF9040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DB916C85-57B1-49A5-A3F5-F5BA4B08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2BB77249-F9E2-4D32-A8F5-BE4DE829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5788EDB4-F2A9-435D-B5D8-0D16792C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07846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:a16="http://schemas.microsoft.com/office/drawing/2014/main" xmlns="" id="{9F2B23D8-1215-4F65-B91E-B96CAFEDD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F36A7CCE-34F9-4EF5-A6EF-2282ABD66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BDEADD7C-1B0A-487C-9AE0-B89F63E79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D135A-573C-443C-9233-2CBB08F9A83F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3C55DBF9-91C2-4659-921E-BABC9F02E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B541C66A-FF67-4940-A033-32CBA1F7A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8374-D18B-4CF0-83D2-2C9ECB942F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05791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3412B779-DF2E-445A-B43B-032AD08E6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8480" y="954404"/>
            <a:ext cx="3237230" cy="2347595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xmlns="" id="{3DB307C1-6BF9-4CD9-9664-AFB041EC6112}"/>
              </a:ext>
            </a:extLst>
          </p:cNvPr>
          <p:cNvSpPr txBox="1"/>
          <p:nvPr/>
        </p:nvSpPr>
        <p:spPr>
          <a:xfrm>
            <a:off x="2722880" y="3738880"/>
            <a:ext cx="6776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/>
              <a:t>МАТЕМАТИКА</a:t>
            </a:r>
          </a:p>
          <a:p>
            <a:pPr algn="ctr"/>
            <a:r>
              <a:rPr lang="sr-Cyrl-BA" sz="4000" b="1" dirty="0"/>
              <a:t>3. РАЗРЕД</a:t>
            </a:r>
          </a:p>
        </p:txBody>
      </p:sp>
    </p:spTree>
    <p:extLst>
      <p:ext uri="{BB962C8B-B14F-4D97-AF65-F5344CB8AC3E}">
        <p14:creationId xmlns:p14="http://schemas.microsoft.com/office/powerpoint/2010/main" xmlns="" val="120925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4C6912AE-8AB4-4563-B248-D5E7435489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sr-Cyrl-BA" dirty="0"/>
              <a:t>Задаци за самосталан рад: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3FD9CE9A-27FD-4C77-923B-D5BD66BBF23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sr-Cyrl-BA" dirty="0"/>
              <a:t>У уџбенику Математика, на страни 69 урадити 3. и 5. задатак.</a:t>
            </a:r>
          </a:p>
        </p:txBody>
      </p:sp>
    </p:spTree>
    <p:extLst>
      <p:ext uri="{BB962C8B-B14F-4D97-AF65-F5344CB8AC3E}">
        <p14:creationId xmlns:p14="http://schemas.microsoft.com/office/powerpoint/2010/main" xmlns="" val="325291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A52EE0A7-C057-4DFB-A896-A8182A005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650" y="495301"/>
            <a:ext cx="7896225" cy="1371600"/>
          </a:xfrm>
        </p:spPr>
        <p:txBody>
          <a:bodyPr/>
          <a:lstStyle/>
          <a:p>
            <a:r>
              <a:rPr lang="sr-Cyrl-BA" dirty="0"/>
              <a:t>Ријеши ребус:</a:t>
            </a:r>
          </a:p>
        </p:txBody>
      </p:sp>
      <p:sp>
        <p:nvSpPr>
          <p:cNvPr id="6" name="WordArt 8">
            <a:extLst>
              <a:ext uri="{FF2B5EF4-FFF2-40B4-BE49-F238E27FC236}">
                <a16:creationId xmlns:a16="http://schemas.microsoft.com/office/drawing/2014/main" xmlns="" id="{2DD9A3DF-F69E-4B2E-AEBD-07D537EC15E1}"/>
              </a:ext>
            </a:extLst>
          </p:cNvPr>
          <p:cNvSpPr>
            <a:spLocks noGrp="1" noChangeArrowheads="1" noChangeShapeType="1" noTextEdit="1"/>
          </p:cNvSpPr>
          <p:nvPr>
            <p:ph type="subTitle" idx="1"/>
          </p:nvPr>
        </p:nvSpPr>
        <p:spPr bwMode="auto">
          <a:xfrm>
            <a:off x="7239320" y="3509963"/>
            <a:ext cx="3428680" cy="17478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sr-Cyrl-BA" sz="9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 Black" panose="020B0A04020102020204" pitchFamily="34" charset="0"/>
              </a:rPr>
              <a:t>ЕЊЕ</a:t>
            </a:r>
          </a:p>
        </p:txBody>
      </p:sp>
      <p:pic>
        <p:nvPicPr>
          <p:cNvPr id="4" name="Слика 3">
            <a:extLst>
              <a:ext uri="{FF2B5EF4-FFF2-40B4-BE49-F238E27FC236}">
                <a16:creationId xmlns:a16="http://schemas.microsoft.com/office/drawing/2014/main" xmlns="" id="{C0B341F1-6A17-4BAF-803B-236E73E1F93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571" y="3255962"/>
            <a:ext cx="1390008" cy="21033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52A55656-B617-484C-AFBB-B7B34E1A72C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6236" y="3109645"/>
            <a:ext cx="3816427" cy="2249619"/>
          </a:xfrm>
          <a:prstGeom prst="rect">
            <a:avLst/>
          </a:prstGeom>
        </p:spPr>
      </p:pic>
      <p:sp>
        <p:nvSpPr>
          <p:cNvPr id="3" name="Оквир за текст 2">
            <a:extLst>
              <a:ext uri="{FF2B5EF4-FFF2-40B4-BE49-F238E27FC236}">
                <a16:creationId xmlns:a16="http://schemas.microsoft.com/office/drawing/2014/main" xmlns="" id="{9BFFA1AC-6722-41E4-BFB8-89C228C06C92}"/>
              </a:ext>
            </a:extLst>
          </p:cNvPr>
          <p:cNvSpPr txBox="1"/>
          <p:nvPr/>
        </p:nvSpPr>
        <p:spPr>
          <a:xfrm flipH="1">
            <a:off x="3842327" y="5985165"/>
            <a:ext cx="3190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>
                <a:solidFill>
                  <a:srgbClr val="FF0000"/>
                </a:solidFill>
              </a:rPr>
              <a:t>М Н О Ж Е Њ Е    </a:t>
            </a:r>
          </a:p>
        </p:txBody>
      </p:sp>
    </p:spTree>
    <p:extLst>
      <p:ext uri="{BB962C8B-B14F-4D97-AF65-F5344CB8AC3E}">
        <p14:creationId xmlns:p14="http://schemas.microsoft.com/office/powerpoint/2010/main" xmlns="" val="297648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C6628147-5A05-4A77-A94A-5631E2E98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73275"/>
          </a:xfrm>
        </p:spPr>
        <p:txBody>
          <a:bodyPr>
            <a:normAutofit/>
          </a:bodyPr>
          <a:lstStyle/>
          <a:p>
            <a:pPr algn="ctr"/>
            <a:r>
              <a:rPr lang="sr-Cyrl-BA" sz="4000" dirty="0">
                <a:solidFill>
                  <a:srgbClr val="FF0000"/>
                </a:solidFill>
              </a:rPr>
              <a:t/>
            </a:r>
            <a:br>
              <a:rPr lang="sr-Cyrl-BA" sz="4000" dirty="0">
                <a:solidFill>
                  <a:srgbClr val="FF0000"/>
                </a:solidFill>
              </a:rPr>
            </a:br>
            <a:endParaRPr lang="sr-Cyrl-BA" sz="4000" dirty="0">
              <a:solidFill>
                <a:srgbClr val="FF0000"/>
              </a:solidFill>
            </a:endParaRP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C5D6AE93-E5FE-4DE6-8840-C597D0513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45" y="979055"/>
            <a:ext cx="10707255" cy="51979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BA" sz="6000" dirty="0"/>
          </a:p>
          <a:p>
            <a:pPr marL="0" indent="0" algn="ctr">
              <a:buNone/>
            </a:pPr>
            <a:r>
              <a:rPr lang="sr-Cyrl-BA" sz="6000" dirty="0"/>
              <a:t>МНОЖЕЊЕ БРОЈА 5</a:t>
            </a:r>
          </a:p>
          <a:p>
            <a:pPr marL="0" indent="0" algn="ctr">
              <a:buNone/>
            </a:pPr>
            <a:endParaRPr lang="sr-Cyrl-BA" sz="6000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0D2E5206-4573-4C52-8220-A4690E0A7B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8691" y="3327039"/>
            <a:ext cx="6354618" cy="266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84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2A70BE07-2C05-4010-9654-958F95EB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  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07F778E5-3D0C-481B-B48B-DC638AC3F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4" y="37295"/>
            <a:ext cx="11166866" cy="6265852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                                                                           </a:t>
            </a:r>
          </a:p>
          <a:p>
            <a:pPr marL="0" indent="0">
              <a:buNone/>
            </a:pPr>
            <a:r>
              <a:rPr lang="sr-Cyrl-BA" dirty="0"/>
              <a:t>                                             </a:t>
            </a:r>
            <a:r>
              <a:rPr lang="sr-Cyrl-BA" dirty="0">
                <a:solidFill>
                  <a:schemeClr val="accent1">
                    <a:lumMod val="75000"/>
                  </a:schemeClr>
                </a:solidFill>
              </a:rPr>
              <a:t>1     5 = 5   </a:t>
            </a:r>
            <a:r>
              <a:rPr lang="sr-Cyrl-BA" dirty="0"/>
              <a:t>и  </a:t>
            </a:r>
            <a:r>
              <a:rPr lang="sr-Cyrl-BA" dirty="0">
                <a:solidFill>
                  <a:srgbClr val="FF0000"/>
                </a:solidFill>
              </a:rPr>
              <a:t>5        1 = 5 </a:t>
            </a:r>
          </a:p>
          <a:p>
            <a:pPr marL="0" indent="0">
              <a:buNone/>
            </a:pPr>
            <a:r>
              <a:rPr lang="sr-Cyrl-BA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endParaRPr lang="sr-Cyrl-B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BA" dirty="0"/>
              <a:t>5 јабука на једном стаблу</a:t>
            </a:r>
          </a:p>
          <a:p>
            <a:pPr marL="0" indent="0">
              <a:buNone/>
            </a:pPr>
            <a:endParaRPr lang="sr-Cyrl-B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BA" dirty="0">
                <a:solidFill>
                  <a:srgbClr val="FF0000"/>
                </a:solidFill>
              </a:rPr>
              <a:t>                                            </a:t>
            </a:r>
            <a:r>
              <a:rPr lang="sr-Cyrl-BA" dirty="0">
                <a:solidFill>
                  <a:schemeClr val="accent1">
                    <a:lumMod val="75000"/>
                  </a:schemeClr>
                </a:solidFill>
              </a:rPr>
              <a:t>2   5 = 10 </a:t>
            </a:r>
            <a:r>
              <a:rPr lang="sr-Cyrl-BA" dirty="0">
                <a:solidFill>
                  <a:srgbClr val="FF0000"/>
                </a:solidFill>
              </a:rPr>
              <a:t>и 5    2 = 10</a:t>
            </a:r>
          </a:p>
          <a:p>
            <a:pPr marL="0" indent="0">
              <a:buNone/>
            </a:pPr>
            <a:endParaRPr lang="sr-Cyrl-B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B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B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BA" dirty="0">
                <a:solidFill>
                  <a:srgbClr val="FF0000"/>
                </a:solidFill>
              </a:rPr>
              <a:t>      </a:t>
            </a:r>
            <a:r>
              <a:rPr lang="sr-Cyrl-BA" dirty="0"/>
              <a:t>5      +         5     =   10 </a:t>
            </a: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3004DB56-F9F2-49F3-AF03-7466207AAC4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 flipV="1">
            <a:off x="4231262" y="676007"/>
            <a:ext cx="101036" cy="176814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:a16="http://schemas.microsoft.com/office/drawing/2014/main" xmlns="" id="{20461475-83F5-4A61-B6D7-E2A3F86180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5391" y="693426"/>
            <a:ext cx="104419" cy="182733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095CD600-4B34-445A-B7D5-3AE852DDBDD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2361" y="0"/>
            <a:ext cx="1262007" cy="1376335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xmlns="" id="{42621E05-6495-4961-ABC4-50DBA9B7D89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455" y="2890053"/>
            <a:ext cx="1250260" cy="1363523"/>
          </a:xfrm>
          <a:prstGeom prst="rect">
            <a:avLst/>
          </a:prstGeom>
        </p:spPr>
      </p:pic>
      <p:pic>
        <p:nvPicPr>
          <p:cNvPr id="10" name="Слика 9">
            <a:extLst>
              <a:ext uri="{FF2B5EF4-FFF2-40B4-BE49-F238E27FC236}">
                <a16:creationId xmlns:a16="http://schemas.microsoft.com/office/drawing/2014/main" xmlns="" id="{A59E5EBC-21AB-4F62-B141-F0B4E1BCE12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4095" y="365125"/>
            <a:ext cx="256054" cy="140220"/>
          </a:xfrm>
          <a:prstGeom prst="rect">
            <a:avLst/>
          </a:prstGeom>
        </p:spPr>
      </p:pic>
      <p:pic>
        <p:nvPicPr>
          <p:cNvPr id="11" name="Слика 10">
            <a:extLst>
              <a:ext uri="{FF2B5EF4-FFF2-40B4-BE49-F238E27FC236}">
                <a16:creationId xmlns:a16="http://schemas.microsoft.com/office/drawing/2014/main" xmlns="" id="{612C3AFE-9894-4FA6-A78A-B09BA7619F0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1239" y="714079"/>
            <a:ext cx="256054" cy="140220"/>
          </a:xfrm>
          <a:prstGeom prst="rect">
            <a:avLst/>
          </a:prstGeom>
        </p:spPr>
      </p:pic>
      <p:pic>
        <p:nvPicPr>
          <p:cNvPr id="12" name="Слика 11">
            <a:extLst>
              <a:ext uri="{FF2B5EF4-FFF2-40B4-BE49-F238E27FC236}">
                <a16:creationId xmlns:a16="http://schemas.microsoft.com/office/drawing/2014/main" xmlns="" id="{B6A92A29-3CD9-4D93-9647-2A8DC00D3FD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2031" y="725949"/>
            <a:ext cx="256054" cy="140220"/>
          </a:xfrm>
          <a:prstGeom prst="rect">
            <a:avLst/>
          </a:prstGeom>
        </p:spPr>
      </p:pic>
      <p:pic>
        <p:nvPicPr>
          <p:cNvPr id="13" name="Слика 12">
            <a:extLst>
              <a:ext uri="{FF2B5EF4-FFF2-40B4-BE49-F238E27FC236}">
                <a16:creationId xmlns:a16="http://schemas.microsoft.com/office/drawing/2014/main" xmlns="" id="{DE6F86CE-6EDB-45D6-8257-E3303012289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465" y="935090"/>
            <a:ext cx="256054" cy="140220"/>
          </a:xfrm>
          <a:prstGeom prst="rect">
            <a:avLst/>
          </a:prstGeom>
        </p:spPr>
      </p:pic>
      <p:pic>
        <p:nvPicPr>
          <p:cNvPr id="14" name="Слика 13">
            <a:extLst>
              <a:ext uri="{FF2B5EF4-FFF2-40B4-BE49-F238E27FC236}">
                <a16:creationId xmlns:a16="http://schemas.microsoft.com/office/drawing/2014/main" xmlns="" id="{9FC259BA-63B3-4755-8D8B-ED06D54E215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3558" y="365125"/>
            <a:ext cx="256054" cy="140220"/>
          </a:xfrm>
          <a:prstGeom prst="rect">
            <a:avLst/>
          </a:prstGeom>
        </p:spPr>
      </p:pic>
      <p:pic>
        <p:nvPicPr>
          <p:cNvPr id="15" name="Слика 14">
            <a:extLst>
              <a:ext uri="{FF2B5EF4-FFF2-40B4-BE49-F238E27FC236}">
                <a16:creationId xmlns:a16="http://schemas.microsoft.com/office/drawing/2014/main" xmlns="" id="{D91AE21C-4017-48F8-AD74-5C9E58FE4D5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543" y="1180493"/>
            <a:ext cx="438950" cy="883997"/>
          </a:xfrm>
          <a:prstGeom prst="rect">
            <a:avLst/>
          </a:prstGeom>
        </p:spPr>
      </p:pic>
      <p:pic>
        <p:nvPicPr>
          <p:cNvPr id="16" name="Слика 15">
            <a:extLst>
              <a:ext uri="{FF2B5EF4-FFF2-40B4-BE49-F238E27FC236}">
                <a16:creationId xmlns:a16="http://schemas.microsoft.com/office/drawing/2014/main" xmlns="" id="{DD640B5F-BBDC-47D9-89C0-2CCC893F394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17693" y="2887954"/>
            <a:ext cx="1249788" cy="1365622"/>
          </a:xfrm>
          <a:prstGeom prst="rect">
            <a:avLst/>
          </a:prstGeom>
        </p:spPr>
      </p:pic>
      <p:pic>
        <p:nvPicPr>
          <p:cNvPr id="17" name="Слика 16">
            <a:extLst>
              <a:ext uri="{FF2B5EF4-FFF2-40B4-BE49-F238E27FC236}">
                <a16:creationId xmlns:a16="http://schemas.microsoft.com/office/drawing/2014/main" xmlns="" id="{9D824F36-53DD-4C63-8E7B-DD87A39EB52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8725" y="4105588"/>
            <a:ext cx="438950" cy="883997"/>
          </a:xfrm>
          <a:prstGeom prst="rect">
            <a:avLst/>
          </a:prstGeom>
        </p:spPr>
      </p:pic>
      <p:pic>
        <p:nvPicPr>
          <p:cNvPr id="18" name="Слика 17">
            <a:extLst>
              <a:ext uri="{FF2B5EF4-FFF2-40B4-BE49-F238E27FC236}">
                <a16:creationId xmlns:a16="http://schemas.microsoft.com/office/drawing/2014/main" xmlns="" id="{F5D17683-0FE1-4423-B4ED-06EF1740C1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4335" y="4105588"/>
            <a:ext cx="438950" cy="883997"/>
          </a:xfrm>
          <a:prstGeom prst="rect">
            <a:avLst/>
          </a:prstGeom>
        </p:spPr>
      </p:pic>
      <p:pic>
        <p:nvPicPr>
          <p:cNvPr id="19" name="Слика 18">
            <a:extLst>
              <a:ext uri="{FF2B5EF4-FFF2-40B4-BE49-F238E27FC236}">
                <a16:creationId xmlns:a16="http://schemas.microsoft.com/office/drawing/2014/main" xmlns="" id="{5C64BBBE-B982-435D-B3B7-2C971FA72E0C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4095315" y="3252201"/>
            <a:ext cx="115053" cy="149628"/>
          </a:xfrm>
          <a:prstGeom prst="rect">
            <a:avLst/>
          </a:prstGeom>
        </p:spPr>
      </p:pic>
      <p:pic>
        <p:nvPicPr>
          <p:cNvPr id="20" name="Слика 19">
            <a:extLst>
              <a:ext uri="{FF2B5EF4-FFF2-40B4-BE49-F238E27FC236}">
                <a16:creationId xmlns:a16="http://schemas.microsoft.com/office/drawing/2014/main" xmlns="" id="{B5B1F17F-0E7D-4CB2-91E1-E37B3026441D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48807" y="3252201"/>
            <a:ext cx="103641" cy="176799"/>
          </a:xfrm>
          <a:prstGeom prst="rect">
            <a:avLst/>
          </a:prstGeom>
        </p:spPr>
      </p:pic>
      <p:pic>
        <p:nvPicPr>
          <p:cNvPr id="21" name="Слика 20">
            <a:extLst>
              <a:ext uri="{FF2B5EF4-FFF2-40B4-BE49-F238E27FC236}">
                <a16:creationId xmlns:a16="http://schemas.microsoft.com/office/drawing/2014/main" xmlns="" id="{FF4516EC-DDCB-4A10-BDDD-CE2376B389C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9003" y="3315805"/>
            <a:ext cx="256054" cy="140220"/>
          </a:xfrm>
          <a:prstGeom prst="rect">
            <a:avLst/>
          </a:prstGeom>
        </p:spPr>
      </p:pic>
      <p:pic>
        <p:nvPicPr>
          <p:cNvPr id="22" name="Слика 21">
            <a:extLst>
              <a:ext uri="{FF2B5EF4-FFF2-40B4-BE49-F238E27FC236}">
                <a16:creationId xmlns:a16="http://schemas.microsoft.com/office/drawing/2014/main" xmlns="" id="{22D0A106-B0B4-4C46-8A07-62243CEAA62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6068" y="3500655"/>
            <a:ext cx="256054" cy="140220"/>
          </a:xfrm>
          <a:prstGeom prst="rect">
            <a:avLst/>
          </a:prstGeom>
        </p:spPr>
      </p:pic>
      <p:pic>
        <p:nvPicPr>
          <p:cNvPr id="23" name="Слика 22">
            <a:extLst>
              <a:ext uri="{FF2B5EF4-FFF2-40B4-BE49-F238E27FC236}">
                <a16:creationId xmlns:a16="http://schemas.microsoft.com/office/drawing/2014/main" xmlns="" id="{46DCD543-5E52-4C56-82F2-659AC01F2B2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7504" y="3868659"/>
            <a:ext cx="256054" cy="140220"/>
          </a:xfrm>
          <a:prstGeom prst="rect">
            <a:avLst/>
          </a:prstGeom>
        </p:spPr>
      </p:pic>
      <p:pic>
        <p:nvPicPr>
          <p:cNvPr id="24" name="Слика 23">
            <a:extLst>
              <a:ext uri="{FF2B5EF4-FFF2-40B4-BE49-F238E27FC236}">
                <a16:creationId xmlns:a16="http://schemas.microsoft.com/office/drawing/2014/main" xmlns="" id="{F93F86A7-412A-4BE4-B749-0BF68F3F042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5279" y="3396650"/>
            <a:ext cx="256054" cy="140220"/>
          </a:xfrm>
          <a:prstGeom prst="rect">
            <a:avLst/>
          </a:prstGeom>
        </p:spPr>
      </p:pic>
      <p:pic>
        <p:nvPicPr>
          <p:cNvPr id="25" name="Слика 24">
            <a:extLst>
              <a:ext uri="{FF2B5EF4-FFF2-40B4-BE49-F238E27FC236}">
                <a16:creationId xmlns:a16="http://schemas.microsoft.com/office/drawing/2014/main" xmlns="" id="{8714EB6B-30DF-4E47-9AD7-5D1DED68E45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1239" y="3706997"/>
            <a:ext cx="256054" cy="140220"/>
          </a:xfrm>
          <a:prstGeom prst="rect">
            <a:avLst/>
          </a:prstGeom>
        </p:spPr>
      </p:pic>
      <p:pic>
        <p:nvPicPr>
          <p:cNvPr id="26" name="Слика 25">
            <a:extLst>
              <a:ext uri="{FF2B5EF4-FFF2-40B4-BE49-F238E27FC236}">
                <a16:creationId xmlns:a16="http://schemas.microsoft.com/office/drawing/2014/main" xmlns="" id="{D20DF267-81A5-4100-9978-A8BECC32C3A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7231" y="3749372"/>
            <a:ext cx="256054" cy="140220"/>
          </a:xfrm>
          <a:prstGeom prst="rect">
            <a:avLst/>
          </a:prstGeom>
        </p:spPr>
      </p:pic>
      <p:pic>
        <p:nvPicPr>
          <p:cNvPr id="27" name="Слика 26">
            <a:extLst>
              <a:ext uri="{FF2B5EF4-FFF2-40B4-BE49-F238E27FC236}">
                <a16:creationId xmlns:a16="http://schemas.microsoft.com/office/drawing/2014/main" xmlns="" id="{221677FC-2764-4FCF-995E-366D496288F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27705" y="3466760"/>
            <a:ext cx="256054" cy="140220"/>
          </a:xfrm>
          <a:prstGeom prst="rect">
            <a:avLst/>
          </a:prstGeom>
        </p:spPr>
      </p:pic>
      <p:pic>
        <p:nvPicPr>
          <p:cNvPr id="28" name="Слика 27">
            <a:extLst>
              <a:ext uri="{FF2B5EF4-FFF2-40B4-BE49-F238E27FC236}">
                <a16:creationId xmlns:a16="http://schemas.microsoft.com/office/drawing/2014/main" xmlns="" id="{E33EB059-DCC0-4532-B399-FC8398E6FB2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87930" y="3456025"/>
            <a:ext cx="256054" cy="140220"/>
          </a:xfrm>
          <a:prstGeom prst="rect">
            <a:avLst/>
          </a:prstGeom>
        </p:spPr>
      </p:pic>
      <p:pic>
        <p:nvPicPr>
          <p:cNvPr id="29" name="Слика 28">
            <a:extLst>
              <a:ext uri="{FF2B5EF4-FFF2-40B4-BE49-F238E27FC236}">
                <a16:creationId xmlns:a16="http://schemas.microsoft.com/office/drawing/2014/main" xmlns="" id="{81676D73-A30B-4999-8868-8669849C2A6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7025" y="3200380"/>
            <a:ext cx="256054" cy="140220"/>
          </a:xfrm>
          <a:prstGeom prst="rect">
            <a:avLst/>
          </a:prstGeom>
        </p:spPr>
      </p:pic>
      <p:pic>
        <p:nvPicPr>
          <p:cNvPr id="30" name="Слика 29">
            <a:extLst>
              <a:ext uri="{FF2B5EF4-FFF2-40B4-BE49-F238E27FC236}">
                <a16:creationId xmlns:a16="http://schemas.microsoft.com/office/drawing/2014/main" xmlns="" id="{A5E3FA6F-B40F-4E7C-8AF2-B5411C4FC4F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79676" y="3169919"/>
            <a:ext cx="256054" cy="14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272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DC2BA49C-6FC9-4D5C-BE17-A83ADF56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26645975-4645-49B1-8563-DCF7C227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3164"/>
            <a:ext cx="11353800" cy="6465773"/>
          </a:xfrm>
        </p:spPr>
        <p:txBody>
          <a:bodyPr>
            <a:normAutofit lnSpcReduction="10000"/>
          </a:bodyPr>
          <a:lstStyle/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pPr marL="0" indent="0">
              <a:buNone/>
            </a:pPr>
            <a:r>
              <a:rPr lang="sr-Cyrl-BA" dirty="0"/>
              <a:t>     5       +       5     +       5   =  15                                        </a:t>
            </a:r>
            <a:r>
              <a:rPr lang="sr-Cyrl-BA" dirty="0">
                <a:solidFill>
                  <a:schemeClr val="accent1">
                    <a:lumMod val="75000"/>
                  </a:schemeClr>
                </a:solidFill>
              </a:rPr>
              <a:t>3   5 = 15   </a:t>
            </a:r>
            <a:r>
              <a:rPr lang="sr-Cyrl-BA" dirty="0"/>
              <a:t>и  </a:t>
            </a:r>
            <a:r>
              <a:rPr lang="sr-Cyrl-BA" dirty="0">
                <a:solidFill>
                  <a:srgbClr val="FF0000"/>
                </a:solidFill>
              </a:rPr>
              <a:t>5    3 = 15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sr-Cyrl-BA" dirty="0"/>
              <a:t>  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 5       +      5      +         5     +          5 =      20                 </a:t>
            </a:r>
            <a:r>
              <a:rPr lang="sr-Cyrl-BA" dirty="0">
                <a:solidFill>
                  <a:schemeClr val="accent1"/>
                </a:solidFill>
              </a:rPr>
              <a:t>4     5 = 20  </a:t>
            </a:r>
            <a:r>
              <a:rPr lang="sr-Cyrl-BA" dirty="0"/>
              <a:t>и  </a:t>
            </a:r>
            <a:r>
              <a:rPr lang="sr-Cyrl-BA" dirty="0">
                <a:solidFill>
                  <a:srgbClr val="FF0000"/>
                </a:solidFill>
              </a:rPr>
              <a:t>5    4 = 20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     5     +      5      +      5      +     5     +    5    =  25                 </a:t>
            </a:r>
            <a:r>
              <a:rPr lang="sr-Cyrl-BA" dirty="0">
                <a:solidFill>
                  <a:srgbClr val="FF0000"/>
                </a:solidFill>
              </a:rPr>
              <a:t>5      5   = 25    </a:t>
            </a:r>
          </a:p>
        </p:txBody>
      </p:sp>
      <p:pic>
        <p:nvPicPr>
          <p:cNvPr id="4" name="Слика 3">
            <a:extLst>
              <a:ext uri="{FF2B5EF4-FFF2-40B4-BE49-F238E27FC236}">
                <a16:creationId xmlns:a16="http://schemas.microsoft.com/office/drawing/2014/main" xmlns="" id="{A5B35D37-B865-46F1-8C06-037C64480D4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2193" y="113548"/>
            <a:ext cx="935101" cy="1020931"/>
          </a:xfrm>
          <a:prstGeom prst="rect">
            <a:avLst/>
          </a:prstGeom>
        </p:spPr>
      </p:pic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77D51447-F2E9-4193-98BE-4877D611AA4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2341" y="89459"/>
            <a:ext cx="942311" cy="1028803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:a16="http://schemas.microsoft.com/office/drawing/2014/main" xmlns="" id="{41F066B6-5342-4344-BCE1-CE7E4C4FDE8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89" y="89460"/>
            <a:ext cx="942311" cy="1028803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717AAD77-01DF-45E8-AC51-F1BDBCFE076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546" y="2019968"/>
            <a:ext cx="1047533" cy="1143684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xmlns="" id="{B2B0FD73-5D86-4435-B505-D5E3D25FF7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7827" y="2048646"/>
            <a:ext cx="1047533" cy="1143684"/>
          </a:xfrm>
          <a:prstGeom prst="rect">
            <a:avLst/>
          </a:prstGeom>
        </p:spPr>
      </p:pic>
      <p:pic>
        <p:nvPicPr>
          <p:cNvPr id="9" name="Слика 8">
            <a:extLst>
              <a:ext uri="{FF2B5EF4-FFF2-40B4-BE49-F238E27FC236}">
                <a16:creationId xmlns:a16="http://schemas.microsoft.com/office/drawing/2014/main" xmlns="" id="{B16F90A6-2EED-45C8-A0ED-AA6F41443FA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6525" y="2087634"/>
            <a:ext cx="942311" cy="1028803"/>
          </a:xfrm>
          <a:prstGeom prst="rect">
            <a:avLst/>
          </a:prstGeom>
        </p:spPr>
      </p:pic>
      <p:pic>
        <p:nvPicPr>
          <p:cNvPr id="10" name="Слика 9">
            <a:extLst>
              <a:ext uri="{FF2B5EF4-FFF2-40B4-BE49-F238E27FC236}">
                <a16:creationId xmlns:a16="http://schemas.microsoft.com/office/drawing/2014/main" xmlns="" id="{4B0A949A-2117-4E83-BE19-EC5C8D8793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89" y="2140850"/>
            <a:ext cx="942311" cy="1028803"/>
          </a:xfrm>
          <a:prstGeom prst="rect">
            <a:avLst/>
          </a:prstGeom>
        </p:spPr>
      </p:pic>
      <p:pic>
        <p:nvPicPr>
          <p:cNvPr id="11" name="Слика 10">
            <a:extLst>
              <a:ext uri="{FF2B5EF4-FFF2-40B4-BE49-F238E27FC236}">
                <a16:creationId xmlns:a16="http://schemas.microsoft.com/office/drawing/2014/main" xmlns="" id="{11E8F3C8-EC49-4B2E-8EAA-7959D3D3424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2177" y="3922309"/>
            <a:ext cx="942311" cy="1028803"/>
          </a:xfrm>
          <a:prstGeom prst="rect">
            <a:avLst/>
          </a:prstGeom>
        </p:spPr>
      </p:pic>
      <p:pic>
        <p:nvPicPr>
          <p:cNvPr id="12" name="Слика 11">
            <a:extLst>
              <a:ext uri="{FF2B5EF4-FFF2-40B4-BE49-F238E27FC236}">
                <a16:creationId xmlns:a16="http://schemas.microsoft.com/office/drawing/2014/main" xmlns="" id="{146C4DF8-1D92-42BA-8659-2B60A2052AA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2585" y="4003028"/>
            <a:ext cx="932827" cy="1018449"/>
          </a:xfrm>
          <a:prstGeom prst="rect">
            <a:avLst/>
          </a:prstGeom>
        </p:spPr>
      </p:pic>
      <p:pic>
        <p:nvPicPr>
          <p:cNvPr id="13" name="Слика 12">
            <a:extLst>
              <a:ext uri="{FF2B5EF4-FFF2-40B4-BE49-F238E27FC236}">
                <a16:creationId xmlns:a16="http://schemas.microsoft.com/office/drawing/2014/main" xmlns="" id="{BA761400-7D99-4D21-B493-4ED25FAE559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2062" y="3951918"/>
            <a:ext cx="942312" cy="1028804"/>
          </a:xfrm>
          <a:prstGeom prst="rect">
            <a:avLst/>
          </a:prstGeom>
        </p:spPr>
      </p:pic>
      <p:pic>
        <p:nvPicPr>
          <p:cNvPr id="14" name="Слика 13">
            <a:extLst>
              <a:ext uri="{FF2B5EF4-FFF2-40B4-BE49-F238E27FC236}">
                <a16:creationId xmlns:a16="http://schemas.microsoft.com/office/drawing/2014/main" xmlns="" id="{A4910FC6-BC27-4312-8035-94A2D69BB1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339" y="3992674"/>
            <a:ext cx="942312" cy="1028804"/>
          </a:xfrm>
          <a:prstGeom prst="rect">
            <a:avLst/>
          </a:prstGeom>
        </p:spPr>
      </p:pic>
      <p:pic>
        <p:nvPicPr>
          <p:cNvPr id="15" name="Слика 14">
            <a:extLst>
              <a:ext uri="{FF2B5EF4-FFF2-40B4-BE49-F238E27FC236}">
                <a16:creationId xmlns:a16="http://schemas.microsoft.com/office/drawing/2014/main" xmlns="" id="{679EDB72-B0E2-4021-8D6B-98497F4AFD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982" y="3992673"/>
            <a:ext cx="942311" cy="1028803"/>
          </a:xfrm>
          <a:prstGeom prst="rect">
            <a:avLst/>
          </a:prstGeom>
        </p:spPr>
      </p:pic>
      <p:pic>
        <p:nvPicPr>
          <p:cNvPr id="16" name="Слика 15">
            <a:extLst>
              <a:ext uri="{FF2B5EF4-FFF2-40B4-BE49-F238E27FC236}">
                <a16:creationId xmlns:a16="http://schemas.microsoft.com/office/drawing/2014/main" xmlns="" id="{3FD02D56-1530-439A-AB00-7F01B7E61E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15368" y="961253"/>
            <a:ext cx="288749" cy="581509"/>
          </a:xfrm>
          <a:prstGeom prst="rect">
            <a:avLst/>
          </a:prstGeom>
        </p:spPr>
      </p:pic>
      <p:pic>
        <p:nvPicPr>
          <p:cNvPr id="17" name="Слика 16">
            <a:extLst>
              <a:ext uri="{FF2B5EF4-FFF2-40B4-BE49-F238E27FC236}">
                <a16:creationId xmlns:a16="http://schemas.microsoft.com/office/drawing/2014/main" xmlns="" id="{DC027BE2-58ED-4A9D-8E46-1AB2402FA1A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477" y="889107"/>
            <a:ext cx="301395" cy="606976"/>
          </a:xfrm>
          <a:prstGeom prst="rect">
            <a:avLst/>
          </a:prstGeom>
        </p:spPr>
      </p:pic>
      <p:pic>
        <p:nvPicPr>
          <p:cNvPr id="18" name="Слика 17">
            <a:extLst>
              <a:ext uri="{FF2B5EF4-FFF2-40B4-BE49-F238E27FC236}">
                <a16:creationId xmlns:a16="http://schemas.microsoft.com/office/drawing/2014/main" xmlns="" id="{0B509CB5-C2CF-4FA4-97DD-6C21C0AF7ED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6596" y="931203"/>
            <a:ext cx="267927" cy="539576"/>
          </a:xfrm>
          <a:prstGeom prst="rect">
            <a:avLst/>
          </a:prstGeom>
        </p:spPr>
      </p:pic>
      <p:pic>
        <p:nvPicPr>
          <p:cNvPr id="19" name="Слика 18">
            <a:extLst>
              <a:ext uri="{FF2B5EF4-FFF2-40B4-BE49-F238E27FC236}">
                <a16:creationId xmlns:a16="http://schemas.microsoft.com/office/drawing/2014/main" xmlns="" id="{E97C2848-BF50-47A6-9F33-749578A9A89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470" y="695623"/>
            <a:ext cx="256054" cy="140220"/>
          </a:xfrm>
          <a:prstGeom prst="rect">
            <a:avLst/>
          </a:prstGeom>
        </p:spPr>
      </p:pic>
      <p:pic>
        <p:nvPicPr>
          <p:cNvPr id="20" name="Слика 19">
            <a:extLst>
              <a:ext uri="{FF2B5EF4-FFF2-40B4-BE49-F238E27FC236}">
                <a16:creationId xmlns:a16="http://schemas.microsoft.com/office/drawing/2014/main" xmlns="" id="{DF3CDBA2-82AC-4AA1-827D-A12AB63A520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629" y="548881"/>
            <a:ext cx="256054" cy="140220"/>
          </a:xfrm>
          <a:prstGeom prst="rect">
            <a:avLst/>
          </a:prstGeom>
        </p:spPr>
      </p:pic>
      <p:pic>
        <p:nvPicPr>
          <p:cNvPr id="21" name="Слика 20">
            <a:extLst>
              <a:ext uri="{FF2B5EF4-FFF2-40B4-BE49-F238E27FC236}">
                <a16:creationId xmlns:a16="http://schemas.microsoft.com/office/drawing/2014/main" xmlns="" id="{F4E97F8E-4650-4B5B-BF17-16FC5C02679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9291" y="511117"/>
            <a:ext cx="256054" cy="140220"/>
          </a:xfrm>
          <a:prstGeom prst="rect">
            <a:avLst/>
          </a:prstGeom>
        </p:spPr>
      </p:pic>
      <p:pic>
        <p:nvPicPr>
          <p:cNvPr id="22" name="Слика 21">
            <a:extLst>
              <a:ext uri="{FF2B5EF4-FFF2-40B4-BE49-F238E27FC236}">
                <a16:creationId xmlns:a16="http://schemas.microsoft.com/office/drawing/2014/main" xmlns="" id="{A28ACF8E-9301-4DF0-86F7-0CAD3375F7E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6689" y="344284"/>
            <a:ext cx="256054" cy="140220"/>
          </a:xfrm>
          <a:prstGeom prst="rect">
            <a:avLst/>
          </a:prstGeom>
        </p:spPr>
      </p:pic>
      <p:pic>
        <p:nvPicPr>
          <p:cNvPr id="23" name="Слика 22">
            <a:extLst>
              <a:ext uri="{FF2B5EF4-FFF2-40B4-BE49-F238E27FC236}">
                <a16:creationId xmlns:a16="http://schemas.microsoft.com/office/drawing/2014/main" xmlns="" id="{E7691062-5C9F-450F-9AF7-F62FF2D916D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318" y="295015"/>
            <a:ext cx="256054" cy="140220"/>
          </a:xfrm>
          <a:prstGeom prst="rect">
            <a:avLst/>
          </a:prstGeom>
        </p:spPr>
      </p:pic>
      <p:pic>
        <p:nvPicPr>
          <p:cNvPr id="24" name="Слика 23">
            <a:extLst>
              <a:ext uri="{FF2B5EF4-FFF2-40B4-BE49-F238E27FC236}">
                <a16:creationId xmlns:a16="http://schemas.microsoft.com/office/drawing/2014/main" xmlns="" id="{4D5EA1B1-4F53-4C4A-9434-0DCA7708730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77450" y="695623"/>
            <a:ext cx="256054" cy="140220"/>
          </a:xfrm>
          <a:prstGeom prst="rect">
            <a:avLst/>
          </a:prstGeom>
        </p:spPr>
      </p:pic>
      <p:pic>
        <p:nvPicPr>
          <p:cNvPr id="25" name="Слика 24">
            <a:extLst>
              <a:ext uri="{FF2B5EF4-FFF2-40B4-BE49-F238E27FC236}">
                <a16:creationId xmlns:a16="http://schemas.microsoft.com/office/drawing/2014/main" xmlns="" id="{164241AD-2339-4389-963C-1EA25E01497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4085" y="543938"/>
            <a:ext cx="256054" cy="140220"/>
          </a:xfrm>
          <a:prstGeom prst="rect">
            <a:avLst/>
          </a:prstGeom>
        </p:spPr>
      </p:pic>
      <p:pic>
        <p:nvPicPr>
          <p:cNvPr id="26" name="Слика 25">
            <a:extLst>
              <a:ext uri="{FF2B5EF4-FFF2-40B4-BE49-F238E27FC236}">
                <a16:creationId xmlns:a16="http://schemas.microsoft.com/office/drawing/2014/main" xmlns="" id="{9A6D8ACE-5CB7-4039-86E1-98766324CEA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28031" y="404962"/>
            <a:ext cx="256054" cy="140220"/>
          </a:xfrm>
          <a:prstGeom prst="rect">
            <a:avLst/>
          </a:prstGeom>
        </p:spPr>
      </p:pic>
      <p:pic>
        <p:nvPicPr>
          <p:cNvPr id="27" name="Слика 26">
            <a:extLst>
              <a:ext uri="{FF2B5EF4-FFF2-40B4-BE49-F238E27FC236}">
                <a16:creationId xmlns:a16="http://schemas.microsoft.com/office/drawing/2014/main" xmlns="" id="{1E1F3A36-B7F4-4641-85AB-E4946A30840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99828" y="355028"/>
            <a:ext cx="256054" cy="140220"/>
          </a:xfrm>
          <a:prstGeom prst="rect">
            <a:avLst/>
          </a:prstGeom>
        </p:spPr>
      </p:pic>
      <p:pic>
        <p:nvPicPr>
          <p:cNvPr id="28" name="Слика 27">
            <a:extLst>
              <a:ext uri="{FF2B5EF4-FFF2-40B4-BE49-F238E27FC236}">
                <a16:creationId xmlns:a16="http://schemas.microsoft.com/office/drawing/2014/main" xmlns="" id="{BAA1DD8B-9D56-405E-949B-CD0912D00CA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6463" y="259062"/>
            <a:ext cx="210435" cy="115238"/>
          </a:xfrm>
          <a:prstGeom prst="rect">
            <a:avLst/>
          </a:prstGeom>
        </p:spPr>
      </p:pic>
      <p:pic>
        <p:nvPicPr>
          <p:cNvPr id="29" name="Слика 28">
            <a:extLst>
              <a:ext uri="{FF2B5EF4-FFF2-40B4-BE49-F238E27FC236}">
                <a16:creationId xmlns:a16="http://schemas.microsoft.com/office/drawing/2014/main" xmlns="" id="{6C5CCEC0-D37D-427E-8549-6B0D9895C32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09657" y="651337"/>
            <a:ext cx="256054" cy="140220"/>
          </a:xfrm>
          <a:prstGeom prst="rect">
            <a:avLst/>
          </a:prstGeom>
        </p:spPr>
      </p:pic>
      <p:pic>
        <p:nvPicPr>
          <p:cNvPr id="30" name="Слика 29">
            <a:extLst>
              <a:ext uri="{FF2B5EF4-FFF2-40B4-BE49-F238E27FC236}">
                <a16:creationId xmlns:a16="http://schemas.microsoft.com/office/drawing/2014/main" xmlns="" id="{9067F875-AF76-4DFA-B855-C4D1AD26BEB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90448" y="696978"/>
            <a:ext cx="256054" cy="140220"/>
          </a:xfrm>
          <a:prstGeom prst="rect">
            <a:avLst/>
          </a:prstGeom>
        </p:spPr>
      </p:pic>
      <p:pic>
        <p:nvPicPr>
          <p:cNvPr id="31" name="Слика 30">
            <a:extLst>
              <a:ext uri="{FF2B5EF4-FFF2-40B4-BE49-F238E27FC236}">
                <a16:creationId xmlns:a16="http://schemas.microsoft.com/office/drawing/2014/main" xmlns="" id="{831A6A97-5EDA-46B3-9316-84811536DA0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53926" y="545633"/>
            <a:ext cx="256054" cy="140220"/>
          </a:xfrm>
          <a:prstGeom prst="rect">
            <a:avLst/>
          </a:prstGeom>
        </p:spPr>
      </p:pic>
      <p:pic>
        <p:nvPicPr>
          <p:cNvPr id="32" name="Слика 31">
            <a:extLst>
              <a:ext uri="{FF2B5EF4-FFF2-40B4-BE49-F238E27FC236}">
                <a16:creationId xmlns:a16="http://schemas.microsoft.com/office/drawing/2014/main" xmlns="" id="{3E90A5D1-FAAB-4312-B337-A556A0755E6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369" y="425138"/>
            <a:ext cx="256054" cy="140220"/>
          </a:xfrm>
          <a:prstGeom prst="rect">
            <a:avLst/>
          </a:prstGeom>
        </p:spPr>
      </p:pic>
      <p:pic>
        <p:nvPicPr>
          <p:cNvPr id="33" name="Слика 32">
            <a:extLst>
              <a:ext uri="{FF2B5EF4-FFF2-40B4-BE49-F238E27FC236}">
                <a16:creationId xmlns:a16="http://schemas.microsoft.com/office/drawing/2014/main" xmlns="" id="{00FF52E0-7053-4139-B868-A0E1224FF52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81" y="386787"/>
            <a:ext cx="256054" cy="140220"/>
          </a:xfrm>
          <a:prstGeom prst="rect">
            <a:avLst/>
          </a:prstGeom>
        </p:spPr>
      </p:pic>
      <p:pic>
        <p:nvPicPr>
          <p:cNvPr id="34" name="Слика 33">
            <a:extLst>
              <a:ext uri="{FF2B5EF4-FFF2-40B4-BE49-F238E27FC236}">
                <a16:creationId xmlns:a16="http://schemas.microsoft.com/office/drawing/2014/main" xmlns="" id="{B3EEC770-4C80-453A-81B1-080AA6A5B87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862152" y="1645993"/>
            <a:ext cx="103641" cy="176799"/>
          </a:xfrm>
          <a:prstGeom prst="rect">
            <a:avLst/>
          </a:prstGeom>
        </p:spPr>
      </p:pic>
      <p:pic>
        <p:nvPicPr>
          <p:cNvPr id="35" name="Слика 34">
            <a:extLst>
              <a:ext uri="{FF2B5EF4-FFF2-40B4-BE49-F238E27FC236}">
                <a16:creationId xmlns:a16="http://schemas.microsoft.com/office/drawing/2014/main" xmlns="" id="{E85F8CD6-972A-4E39-8F70-142365AB834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60079" y="1650572"/>
            <a:ext cx="103641" cy="176798"/>
          </a:xfrm>
          <a:prstGeom prst="rect">
            <a:avLst/>
          </a:prstGeom>
        </p:spPr>
      </p:pic>
      <p:pic>
        <p:nvPicPr>
          <p:cNvPr id="36" name="Слика 35">
            <a:extLst>
              <a:ext uri="{FF2B5EF4-FFF2-40B4-BE49-F238E27FC236}">
                <a16:creationId xmlns:a16="http://schemas.microsoft.com/office/drawing/2014/main" xmlns="" id="{917C42EB-719E-48A9-8CFE-1DC2AA93C3E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604" y="4919651"/>
            <a:ext cx="227061" cy="454122"/>
          </a:xfrm>
          <a:prstGeom prst="rect">
            <a:avLst/>
          </a:prstGeom>
        </p:spPr>
      </p:pic>
      <p:pic>
        <p:nvPicPr>
          <p:cNvPr id="37" name="Слика 36">
            <a:extLst>
              <a:ext uri="{FF2B5EF4-FFF2-40B4-BE49-F238E27FC236}">
                <a16:creationId xmlns:a16="http://schemas.microsoft.com/office/drawing/2014/main" xmlns="" id="{0BFCE739-55D8-4B54-A39A-0D934560CF3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65775" y="2928003"/>
            <a:ext cx="227061" cy="454122"/>
          </a:xfrm>
          <a:prstGeom prst="rect">
            <a:avLst/>
          </a:prstGeom>
        </p:spPr>
      </p:pic>
      <p:pic>
        <p:nvPicPr>
          <p:cNvPr id="38" name="Слика 37">
            <a:extLst>
              <a:ext uri="{FF2B5EF4-FFF2-40B4-BE49-F238E27FC236}">
                <a16:creationId xmlns:a16="http://schemas.microsoft.com/office/drawing/2014/main" xmlns="" id="{FF82DF88-E468-4D46-82FF-DD9976EA8E4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4390" y="2937463"/>
            <a:ext cx="232190" cy="464379"/>
          </a:xfrm>
          <a:prstGeom prst="rect">
            <a:avLst/>
          </a:prstGeom>
        </p:spPr>
      </p:pic>
      <p:pic>
        <p:nvPicPr>
          <p:cNvPr id="39" name="Слика 38">
            <a:extLst>
              <a:ext uri="{FF2B5EF4-FFF2-40B4-BE49-F238E27FC236}">
                <a16:creationId xmlns:a16="http://schemas.microsoft.com/office/drawing/2014/main" xmlns="" id="{B5B534F4-F360-4BAA-8C65-A4AE656A87A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29320" y="2928003"/>
            <a:ext cx="241377" cy="482754"/>
          </a:xfrm>
          <a:prstGeom prst="rect">
            <a:avLst/>
          </a:prstGeom>
        </p:spPr>
      </p:pic>
      <p:pic>
        <p:nvPicPr>
          <p:cNvPr id="40" name="Слика 39">
            <a:extLst>
              <a:ext uri="{FF2B5EF4-FFF2-40B4-BE49-F238E27FC236}">
                <a16:creationId xmlns:a16="http://schemas.microsoft.com/office/drawing/2014/main" xmlns="" id="{5CB2982F-ABAC-4FD4-966E-419556839C4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9787" y="3030435"/>
            <a:ext cx="182923" cy="365845"/>
          </a:xfrm>
          <a:prstGeom prst="rect">
            <a:avLst/>
          </a:prstGeom>
        </p:spPr>
      </p:pic>
      <p:pic>
        <p:nvPicPr>
          <p:cNvPr id="41" name="Слика 40">
            <a:extLst>
              <a:ext uri="{FF2B5EF4-FFF2-40B4-BE49-F238E27FC236}">
                <a16:creationId xmlns:a16="http://schemas.microsoft.com/office/drawing/2014/main" xmlns="" id="{E37B5C21-9692-4F67-BFC5-DDED213B1D3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99417" y="4812313"/>
            <a:ext cx="221596" cy="443191"/>
          </a:xfrm>
          <a:prstGeom prst="rect">
            <a:avLst/>
          </a:prstGeom>
        </p:spPr>
      </p:pic>
      <p:pic>
        <p:nvPicPr>
          <p:cNvPr id="42" name="Слика 41">
            <a:extLst>
              <a:ext uri="{FF2B5EF4-FFF2-40B4-BE49-F238E27FC236}">
                <a16:creationId xmlns:a16="http://schemas.microsoft.com/office/drawing/2014/main" xmlns="" id="{C6442570-DFE9-44EE-A2AF-88F6AB119E6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72563" y="4801820"/>
            <a:ext cx="196508" cy="481740"/>
          </a:xfrm>
          <a:prstGeom prst="rect">
            <a:avLst/>
          </a:prstGeom>
        </p:spPr>
      </p:pic>
      <p:pic>
        <p:nvPicPr>
          <p:cNvPr id="43" name="Слика 42">
            <a:extLst>
              <a:ext uri="{FF2B5EF4-FFF2-40B4-BE49-F238E27FC236}">
                <a16:creationId xmlns:a16="http://schemas.microsoft.com/office/drawing/2014/main" xmlns="" id="{AD37037A-53E3-41C5-8F3E-4EA707F1E1F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09657" y="4841661"/>
            <a:ext cx="216531" cy="433062"/>
          </a:xfrm>
          <a:prstGeom prst="rect">
            <a:avLst/>
          </a:prstGeom>
        </p:spPr>
      </p:pic>
      <p:pic>
        <p:nvPicPr>
          <p:cNvPr id="44" name="Слика 43">
            <a:extLst>
              <a:ext uri="{FF2B5EF4-FFF2-40B4-BE49-F238E27FC236}">
                <a16:creationId xmlns:a16="http://schemas.microsoft.com/office/drawing/2014/main" xmlns="" id="{3B8EE38F-45BD-4687-8104-395210AE5E2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50366" y="4886784"/>
            <a:ext cx="216531" cy="433061"/>
          </a:xfrm>
          <a:prstGeom prst="rect">
            <a:avLst/>
          </a:prstGeom>
        </p:spPr>
      </p:pic>
      <p:pic>
        <p:nvPicPr>
          <p:cNvPr id="45" name="Слика 44">
            <a:extLst>
              <a:ext uri="{FF2B5EF4-FFF2-40B4-BE49-F238E27FC236}">
                <a16:creationId xmlns:a16="http://schemas.microsoft.com/office/drawing/2014/main" xmlns="" id="{3C8412A3-58A0-4624-A9D9-D2EC904C817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58511" y="3511074"/>
            <a:ext cx="103641" cy="176799"/>
          </a:xfrm>
          <a:prstGeom prst="rect">
            <a:avLst/>
          </a:prstGeom>
        </p:spPr>
      </p:pic>
      <p:pic>
        <p:nvPicPr>
          <p:cNvPr id="46" name="Слика 45">
            <a:extLst>
              <a:ext uri="{FF2B5EF4-FFF2-40B4-BE49-F238E27FC236}">
                <a16:creationId xmlns:a16="http://schemas.microsoft.com/office/drawing/2014/main" xmlns="" id="{2023C8E8-2804-4B4D-A703-9F79DD11C2B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77854" y="3511075"/>
            <a:ext cx="103641" cy="176799"/>
          </a:xfrm>
          <a:prstGeom prst="rect">
            <a:avLst/>
          </a:prstGeom>
        </p:spPr>
      </p:pic>
      <p:pic>
        <p:nvPicPr>
          <p:cNvPr id="47" name="Слика 46">
            <a:extLst>
              <a:ext uri="{FF2B5EF4-FFF2-40B4-BE49-F238E27FC236}">
                <a16:creationId xmlns:a16="http://schemas.microsoft.com/office/drawing/2014/main" xmlns="" id="{EB01BF5F-3A6B-41B2-A12B-92387721698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35238" y="2445596"/>
            <a:ext cx="256054" cy="140220"/>
          </a:xfrm>
          <a:prstGeom prst="rect">
            <a:avLst/>
          </a:prstGeom>
        </p:spPr>
      </p:pic>
      <p:pic>
        <p:nvPicPr>
          <p:cNvPr id="48" name="Слика 47">
            <a:extLst>
              <a:ext uri="{FF2B5EF4-FFF2-40B4-BE49-F238E27FC236}">
                <a16:creationId xmlns:a16="http://schemas.microsoft.com/office/drawing/2014/main" xmlns="" id="{9CD9677B-BD85-4591-B581-95A3063137A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0913" y="2671845"/>
            <a:ext cx="256054" cy="140220"/>
          </a:xfrm>
          <a:prstGeom prst="rect">
            <a:avLst/>
          </a:prstGeom>
        </p:spPr>
      </p:pic>
      <p:pic>
        <p:nvPicPr>
          <p:cNvPr id="49" name="Слика 48">
            <a:extLst>
              <a:ext uri="{FF2B5EF4-FFF2-40B4-BE49-F238E27FC236}">
                <a16:creationId xmlns:a16="http://schemas.microsoft.com/office/drawing/2014/main" xmlns="" id="{A0481F65-11CB-4A4A-82A6-B3E18BC546A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09721" y="2732872"/>
            <a:ext cx="256054" cy="140220"/>
          </a:xfrm>
          <a:prstGeom prst="rect">
            <a:avLst/>
          </a:prstGeom>
        </p:spPr>
      </p:pic>
      <p:pic>
        <p:nvPicPr>
          <p:cNvPr id="50" name="Слика 49">
            <a:extLst>
              <a:ext uri="{FF2B5EF4-FFF2-40B4-BE49-F238E27FC236}">
                <a16:creationId xmlns:a16="http://schemas.microsoft.com/office/drawing/2014/main" xmlns="" id="{DB5597D9-AE0D-4632-8E28-3A93452AEEB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53163" y="2454679"/>
            <a:ext cx="256054" cy="140220"/>
          </a:xfrm>
          <a:prstGeom prst="rect">
            <a:avLst/>
          </a:prstGeom>
        </p:spPr>
      </p:pic>
      <p:pic>
        <p:nvPicPr>
          <p:cNvPr id="51" name="Слика 50">
            <a:extLst>
              <a:ext uri="{FF2B5EF4-FFF2-40B4-BE49-F238E27FC236}">
                <a16:creationId xmlns:a16="http://schemas.microsoft.com/office/drawing/2014/main" xmlns="" id="{16C23A25-411D-433E-8D8F-3519C4FF7E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5412" y="2273257"/>
            <a:ext cx="256054" cy="140220"/>
          </a:xfrm>
          <a:prstGeom prst="rect">
            <a:avLst/>
          </a:prstGeom>
        </p:spPr>
      </p:pic>
      <p:pic>
        <p:nvPicPr>
          <p:cNvPr id="52" name="Слика 51">
            <a:extLst>
              <a:ext uri="{FF2B5EF4-FFF2-40B4-BE49-F238E27FC236}">
                <a16:creationId xmlns:a16="http://schemas.microsoft.com/office/drawing/2014/main" xmlns="" id="{10D573F2-C9C1-415A-AF56-33A15D750C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129" y="2735091"/>
            <a:ext cx="256054" cy="140220"/>
          </a:xfrm>
          <a:prstGeom prst="rect">
            <a:avLst/>
          </a:prstGeom>
        </p:spPr>
      </p:pic>
      <p:pic>
        <p:nvPicPr>
          <p:cNvPr id="53" name="Слика 52">
            <a:extLst>
              <a:ext uri="{FF2B5EF4-FFF2-40B4-BE49-F238E27FC236}">
                <a16:creationId xmlns:a16="http://schemas.microsoft.com/office/drawing/2014/main" xmlns="" id="{0B7F0A93-BBBD-4842-9855-1EA433160FA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18211" y="2641792"/>
            <a:ext cx="256054" cy="140220"/>
          </a:xfrm>
          <a:prstGeom prst="rect">
            <a:avLst/>
          </a:prstGeom>
        </p:spPr>
      </p:pic>
      <p:pic>
        <p:nvPicPr>
          <p:cNvPr id="54" name="Слика 53">
            <a:extLst>
              <a:ext uri="{FF2B5EF4-FFF2-40B4-BE49-F238E27FC236}">
                <a16:creationId xmlns:a16="http://schemas.microsoft.com/office/drawing/2014/main" xmlns="" id="{74C79E6B-3C4C-4059-94DD-B1D0A212804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97872" y="2447327"/>
            <a:ext cx="256054" cy="140220"/>
          </a:xfrm>
          <a:prstGeom prst="rect">
            <a:avLst/>
          </a:prstGeom>
        </p:spPr>
      </p:pic>
      <p:pic>
        <p:nvPicPr>
          <p:cNvPr id="55" name="Слика 54">
            <a:extLst>
              <a:ext uri="{FF2B5EF4-FFF2-40B4-BE49-F238E27FC236}">
                <a16:creationId xmlns:a16="http://schemas.microsoft.com/office/drawing/2014/main" xmlns="" id="{F561E0BD-63AB-4283-86A8-6B93CF70A30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57511" y="2366754"/>
            <a:ext cx="256054" cy="140220"/>
          </a:xfrm>
          <a:prstGeom prst="rect">
            <a:avLst/>
          </a:prstGeom>
        </p:spPr>
      </p:pic>
      <p:pic>
        <p:nvPicPr>
          <p:cNvPr id="56" name="Слика 55">
            <a:extLst>
              <a:ext uri="{FF2B5EF4-FFF2-40B4-BE49-F238E27FC236}">
                <a16:creationId xmlns:a16="http://schemas.microsoft.com/office/drawing/2014/main" xmlns="" id="{613CBA01-F788-4799-83EE-EEC5ECD38FB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80526" y="2237631"/>
            <a:ext cx="256054" cy="140220"/>
          </a:xfrm>
          <a:prstGeom prst="rect">
            <a:avLst/>
          </a:prstGeom>
        </p:spPr>
      </p:pic>
      <p:pic>
        <p:nvPicPr>
          <p:cNvPr id="57" name="Слика 56">
            <a:extLst>
              <a:ext uri="{FF2B5EF4-FFF2-40B4-BE49-F238E27FC236}">
                <a16:creationId xmlns:a16="http://schemas.microsoft.com/office/drawing/2014/main" xmlns="" id="{5C5EEFAD-D837-48E4-BAEE-86C47EB7990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3215" y="2710215"/>
            <a:ext cx="256054" cy="140220"/>
          </a:xfrm>
          <a:prstGeom prst="rect">
            <a:avLst/>
          </a:prstGeom>
        </p:spPr>
      </p:pic>
      <p:pic>
        <p:nvPicPr>
          <p:cNvPr id="58" name="Слика 57">
            <a:extLst>
              <a:ext uri="{FF2B5EF4-FFF2-40B4-BE49-F238E27FC236}">
                <a16:creationId xmlns:a16="http://schemas.microsoft.com/office/drawing/2014/main" xmlns="" id="{8126930D-23DC-412B-8909-F8F666F8AAA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6872" y="2550378"/>
            <a:ext cx="256054" cy="140220"/>
          </a:xfrm>
          <a:prstGeom prst="rect">
            <a:avLst/>
          </a:prstGeom>
        </p:spPr>
      </p:pic>
      <p:pic>
        <p:nvPicPr>
          <p:cNvPr id="59" name="Слика 58">
            <a:extLst>
              <a:ext uri="{FF2B5EF4-FFF2-40B4-BE49-F238E27FC236}">
                <a16:creationId xmlns:a16="http://schemas.microsoft.com/office/drawing/2014/main" xmlns="" id="{235E077C-151C-4436-ABB1-D4B9EDF7DF1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2577" y="2641792"/>
            <a:ext cx="256054" cy="140220"/>
          </a:xfrm>
          <a:prstGeom prst="rect">
            <a:avLst/>
          </a:prstGeom>
        </p:spPr>
      </p:pic>
      <p:pic>
        <p:nvPicPr>
          <p:cNvPr id="60" name="Слика 59">
            <a:extLst>
              <a:ext uri="{FF2B5EF4-FFF2-40B4-BE49-F238E27FC236}">
                <a16:creationId xmlns:a16="http://schemas.microsoft.com/office/drawing/2014/main" xmlns="" id="{DB73EBEF-A857-4FD5-B9A9-D20E0F69C8C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26511" y="2370902"/>
            <a:ext cx="256054" cy="140220"/>
          </a:xfrm>
          <a:prstGeom prst="rect">
            <a:avLst/>
          </a:prstGeom>
        </p:spPr>
      </p:pic>
      <p:pic>
        <p:nvPicPr>
          <p:cNvPr id="61" name="Слика 60">
            <a:extLst>
              <a:ext uri="{FF2B5EF4-FFF2-40B4-BE49-F238E27FC236}">
                <a16:creationId xmlns:a16="http://schemas.microsoft.com/office/drawing/2014/main" xmlns="" id="{E187858D-C144-4A40-89B6-CBF8E53922B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28031" y="2415295"/>
            <a:ext cx="256054" cy="140220"/>
          </a:xfrm>
          <a:prstGeom prst="rect">
            <a:avLst/>
          </a:prstGeom>
        </p:spPr>
      </p:pic>
      <p:pic>
        <p:nvPicPr>
          <p:cNvPr id="62" name="Слика 61">
            <a:extLst>
              <a:ext uri="{FF2B5EF4-FFF2-40B4-BE49-F238E27FC236}">
                <a16:creationId xmlns:a16="http://schemas.microsoft.com/office/drawing/2014/main" xmlns="" id="{78251933-499A-4C63-B0E5-0F1827FFD2A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4597" y="2491312"/>
            <a:ext cx="256054" cy="140220"/>
          </a:xfrm>
          <a:prstGeom prst="rect">
            <a:avLst/>
          </a:prstGeom>
        </p:spPr>
      </p:pic>
      <p:pic>
        <p:nvPicPr>
          <p:cNvPr id="63" name="Слика 62">
            <a:extLst>
              <a:ext uri="{FF2B5EF4-FFF2-40B4-BE49-F238E27FC236}">
                <a16:creationId xmlns:a16="http://schemas.microsoft.com/office/drawing/2014/main" xmlns="" id="{5F25CCB2-0433-44BE-9F7A-09A57E7DC76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733" y="2739232"/>
            <a:ext cx="256054" cy="140220"/>
          </a:xfrm>
          <a:prstGeom prst="rect">
            <a:avLst/>
          </a:prstGeom>
        </p:spPr>
      </p:pic>
      <p:pic>
        <p:nvPicPr>
          <p:cNvPr id="64" name="Слика 63">
            <a:extLst>
              <a:ext uri="{FF2B5EF4-FFF2-40B4-BE49-F238E27FC236}">
                <a16:creationId xmlns:a16="http://schemas.microsoft.com/office/drawing/2014/main" xmlns="" id="{7887E298-BB61-48F1-8CAF-A246725058A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217" y="2749212"/>
            <a:ext cx="256054" cy="140220"/>
          </a:xfrm>
          <a:prstGeom prst="rect">
            <a:avLst/>
          </a:prstGeom>
        </p:spPr>
      </p:pic>
      <p:pic>
        <p:nvPicPr>
          <p:cNvPr id="65" name="Слика 64">
            <a:extLst>
              <a:ext uri="{FF2B5EF4-FFF2-40B4-BE49-F238E27FC236}">
                <a16:creationId xmlns:a16="http://schemas.microsoft.com/office/drawing/2014/main" xmlns="" id="{F4478052-E19A-4E08-98E1-44E4D99E0D7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665" y="2513632"/>
            <a:ext cx="256054" cy="140220"/>
          </a:xfrm>
          <a:prstGeom prst="rect">
            <a:avLst/>
          </a:prstGeom>
        </p:spPr>
      </p:pic>
      <p:pic>
        <p:nvPicPr>
          <p:cNvPr id="66" name="Слика 65">
            <a:extLst>
              <a:ext uri="{FF2B5EF4-FFF2-40B4-BE49-F238E27FC236}">
                <a16:creationId xmlns:a16="http://schemas.microsoft.com/office/drawing/2014/main" xmlns="" id="{754AE013-6E2C-4B0C-B338-0371310AA8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9678" y="2308812"/>
            <a:ext cx="256054" cy="140220"/>
          </a:xfrm>
          <a:prstGeom prst="rect">
            <a:avLst/>
          </a:prstGeom>
        </p:spPr>
      </p:pic>
      <p:pic>
        <p:nvPicPr>
          <p:cNvPr id="67" name="Слика 66">
            <a:extLst>
              <a:ext uri="{FF2B5EF4-FFF2-40B4-BE49-F238E27FC236}">
                <a16:creationId xmlns:a16="http://schemas.microsoft.com/office/drawing/2014/main" xmlns="" id="{4B373F47-78BE-407E-8B35-6B0EA1A37F2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3935" y="4592065"/>
            <a:ext cx="256054" cy="140220"/>
          </a:xfrm>
          <a:prstGeom prst="rect">
            <a:avLst/>
          </a:prstGeom>
        </p:spPr>
      </p:pic>
      <p:pic>
        <p:nvPicPr>
          <p:cNvPr id="68" name="Слика 67">
            <a:extLst>
              <a:ext uri="{FF2B5EF4-FFF2-40B4-BE49-F238E27FC236}">
                <a16:creationId xmlns:a16="http://schemas.microsoft.com/office/drawing/2014/main" xmlns="" id="{EFFC8198-D1EF-45D4-ABC8-BD6940DD18C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55683" y="4408140"/>
            <a:ext cx="256054" cy="140220"/>
          </a:xfrm>
          <a:prstGeom prst="rect">
            <a:avLst/>
          </a:prstGeom>
        </p:spPr>
      </p:pic>
      <p:pic>
        <p:nvPicPr>
          <p:cNvPr id="69" name="Слика 68">
            <a:extLst>
              <a:ext uri="{FF2B5EF4-FFF2-40B4-BE49-F238E27FC236}">
                <a16:creationId xmlns:a16="http://schemas.microsoft.com/office/drawing/2014/main" xmlns="" id="{6BB60E7F-52A6-4822-930B-30B0FB62973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43362" y="4318413"/>
            <a:ext cx="256054" cy="140220"/>
          </a:xfrm>
          <a:prstGeom prst="rect">
            <a:avLst/>
          </a:prstGeom>
        </p:spPr>
      </p:pic>
      <p:pic>
        <p:nvPicPr>
          <p:cNvPr id="70" name="Слика 69">
            <a:extLst>
              <a:ext uri="{FF2B5EF4-FFF2-40B4-BE49-F238E27FC236}">
                <a16:creationId xmlns:a16="http://schemas.microsoft.com/office/drawing/2014/main" xmlns="" id="{941F0178-FA1C-45E4-B475-D585095A693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5643" y="4346355"/>
            <a:ext cx="256054" cy="140220"/>
          </a:xfrm>
          <a:prstGeom prst="rect">
            <a:avLst/>
          </a:prstGeom>
        </p:spPr>
      </p:pic>
      <p:pic>
        <p:nvPicPr>
          <p:cNvPr id="71" name="Слика 70">
            <a:extLst>
              <a:ext uri="{FF2B5EF4-FFF2-40B4-BE49-F238E27FC236}">
                <a16:creationId xmlns:a16="http://schemas.microsoft.com/office/drawing/2014/main" xmlns="" id="{9EB9921B-7A57-4469-8E9A-7BEAD929122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78002" y="4169379"/>
            <a:ext cx="256054" cy="140220"/>
          </a:xfrm>
          <a:prstGeom prst="rect">
            <a:avLst/>
          </a:prstGeom>
        </p:spPr>
      </p:pic>
      <p:pic>
        <p:nvPicPr>
          <p:cNvPr id="72" name="Слика 71">
            <a:extLst>
              <a:ext uri="{FF2B5EF4-FFF2-40B4-BE49-F238E27FC236}">
                <a16:creationId xmlns:a16="http://schemas.microsoft.com/office/drawing/2014/main" xmlns="" id="{043A42E6-1FF2-4E9D-82BC-FF3C93E42EC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01554" y="4633933"/>
            <a:ext cx="256054" cy="140220"/>
          </a:xfrm>
          <a:prstGeom prst="rect">
            <a:avLst/>
          </a:prstGeom>
        </p:spPr>
      </p:pic>
      <p:pic>
        <p:nvPicPr>
          <p:cNvPr id="73" name="Слика 72">
            <a:extLst>
              <a:ext uri="{FF2B5EF4-FFF2-40B4-BE49-F238E27FC236}">
                <a16:creationId xmlns:a16="http://schemas.microsoft.com/office/drawing/2014/main" xmlns="" id="{951B224E-CC51-4A2F-BB39-277FBCA869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08" y="4436711"/>
            <a:ext cx="256054" cy="140220"/>
          </a:xfrm>
          <a:prstGeom prst="rect">
            <a:avLst/>
          </a:prstGeom>
        </p:spPr>
      </p:pic>
      <p:pic>
        <p:nvPicPr>
          <p:cNvPr id="74" name="Слика 73">
            <a:extLst>
              <a:ext uri="{FF2B5EF4-FFF2-40B4-BE49-F238E27FC236}">
                <a16:creationId xmlns:a16="http://schemas.microsoft.com/office/drawing/2014/main" xmlns="" id="{6DE8128D-5F2B-4BC2-9FD8-FA6688F262E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272" y="4339176"/>
            <a:ext cx="256054" cy="140220"/>
          </a:xfrm>
          <a:prstGeom prst="rect">
            <a:avLst/>
          </a:prstGeom>
        </p:spPr>
      </p:pic>
      <p:pic>
        <p:nvPicPr>
          <p:cNvPr id="75" name="Слика 74">
            <a:extLst>
              <a:ext uri="{FF2B5EF4-FFF2-40B4-BE49-F238E27FC236}">
                <a16:creationId xmlns:a16="http://schemas.microsoft.com/office/drawing/2014/main" xmlns="" id="{A7E454DC-B40F-48F9-9535-77BBC49C2C3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5691" y="4262204"/>
            <a:ext cx="256054" cy="140220"/>
          </a:xfrm>
          <a:prstGeom prst="rect">
            <a:avLst/>
          </a:prstGeom>
        </p:spPr>
      </p:pic>
      <p:pic>
        <p:nvPicPr>
          <p:cNvPr id="76" name="Слика 75">
            <a:extLst>
              <a:ext uri="{FF2B5EF4-FFF2-40B4-BE49-F238E27FC236}">
                <a16:creationId xmlns:a16="http://schemas.microsoft.com/office/drawing/2014/main" xmlns="" id="{1FE2048C-C69C-4EF3-8A1E-D2A69E56F5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4536" y="4169379"/>
            <a:ext cx="256054" cy="140220"/>
          </a:xfrm>
          <a:prstGeom prst="rect">
            <a:avLst/>
          </a:prstGeom>
        </p:spPr>
      </p:pic>
      <p:pic>
        <p:nvPicPr>
          <p:cNvPr id="77" name="Слика 76">
            <a:extLst>
              <a:ext uri="{FF2B5EF4-FFF2-40B4-BE49-F238E27FC236}">
                <a16:creationId xmlns:a16="http://schemas.microsoft.com/office/drawing/2014/main" xmlns="" id="{82E22F25-53BA-42A9-A07B-44A9791D21D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11041" y="4539137"/>
            <a:ext cx="256054" cy="140220"/>
          </a:xfrm>
          <a:prstGeom prst="rect">
            <a:avLst/>
          </a:prstGeom>
        </p:spPr>
      </p:pic>
      <p:pic>
        <p:nvPicPr>
          <p:cNvPr id="78" name="Слика 77">
            <a:extLst>
              <a:ext uri="{FF2B5EF4-FFF2-40B4-BE49-F238E27FC236}">
                <a16:creationId xmlns:a16="http://schemas.microsoft.com/office/drawing/2014/main" xmlns="" id="{2071518A-6F21-4FE4-A736-1F12A7BB456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1552" y="4478250"/>
            <a:ext cx="256054" cy="140220"/>
          </a:xfrm>
          <a:prstGeom prst="rect">
            <a:avLst/>
          </a:prstGeom>
        </p:spPr>
      </p:pic>
      <p:pic>
        <p:nvPicPr>
          <p:cNvPr id="79" name="Слика 78">
            <a:extLst>
              <a:ext uri="{FF2B5EF4-FFF2-40B4-BE49-F238E27FC236}">
                <a16:creationId xmlns:a16="http://schemas.microsoft.com/office/drawing/2014/main" xmlns="" id="{51F5B3C1-0359-4C72-8F33-28875F628AC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8611" y="4318413"/>
            <a:ext cx="256054" cy="140220"/>
          </a:xfrm>
          <a:prstGeom prst="rect">
            <a:avLst/>
          </a:prstGeom>
        </p:spPr>
      </p:pic>
      <p:pic>
        <p:nvPicPr>
          <p:cNvPr id="80" name="Слика 79">
            <a:extLst>
              <a:ext uri="{FF2B5EF4-FFF2-40B4-BE49-F238E27FC236}">
                <a16:creationId xmlns:a16="http://schemas.microsoft.com/office/drawing/2014/main" xmlns="" id="{2B36A2BA-C98C-42DB-92F8-DB764952CC8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2778" y="4248303"/>
            <a:ext cx="256054" cy="140220"/>
          </a:xfrm>
          <a:prstGeom prst="rect">
            <a:avLst/>
          </a:prstGeom>
        </p:spPr>
      </p:pic>
      <p:pic>
        <p:nvPicPr>
          <p:cNvPr id="81" name="Слика 80">
            <a:extLst>
              <a:ext uri="{FF2B5EF4-FFF2-40B4-BE49-F238E27FC236}">
                <a16:creationId xmlns:a16="http://schemas.microsoft.com/office/drawing/2014/main" xmlns="" id="{8796D57C-BA94-4A03-A963-9B321EFC337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1261" y="4138868"/>
            <a:ext cx="256054" cy="140220"/>
          </a:xfrm>
          <a:prstGeom prst="rect">
            <a:avLst/>
          </a:prstGeom>
        </p:spPr>
      </p:pic>
      <p:pic>
        <p:nvPicPr>
          <p:cNvPr id="82" name="Слика 81">
            <a:extLst>
              <a:ext uri="{FF2B5EF4-FFF2-40B4-BE49-F238E27FC236}">
                <a16:creationId xmlns:a16="http://schemas.microsoft.com/office/drawing/2014/main" xmlns="" id="{AFF1927F-0628-44F1-9738-2D1EC8F0F87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66601" y="4681625"/>
            <a:ext cx="256054" cy="140220"/>
          </a:xfrm>
          <a:prstGeom prst="rect">
            <a:avLst/>
          </a:prstGeom>
        </p:spPr>
      </p:pic>
      <p:pic>
        <p:nvPicPr>
          <p:cNvPr id="83" name="Слика 82">
            <a:extLst>
              <a:ext uri="{FF2B5EF4-FFF2-40B4-BE49-F238E27FC236}">
                <a16:creationId xmlns:a16="http://schemas.microsoft.com/office/drawing/2014/main" xmlns="" id="{63C8FDAB-B6A2-4EAE-AAE2-4AC8E8858D4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5385" y="4462332"/>
            <a:ext cx="256054" cy="140220"/>
          </a:xfrm>
          <a:prstGeom prst="rect">
            <a:avLst/>
          </a:prstGeom>
        </p:spPr>
      </p:pic>
      <p:pic>
        <p:nvPicPr>
          <p:cNvPr id="84" name="Слика 83">
            <a:extLst>
              <a:ext uri="{FF2B5EF4-FFF2-40B4-BE49-F238E27FC236}">
                <a16:creationId xmlns:a16="http://schemas.microsoft.com/office/drawing/2014/main" xmlns="" id="{9ED7CCA2-7D3B-4B8D-979C-DAE00117EE8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38379" y="4417255"/>
            <a:ext cx="256054" cy="140220"/>
          </a:xfrm>
          <a:prstGeom prst="rect">
            <a:avLst/>
          </a:prstGeom>
        </p:spPr>
      </p:pic>
      <p:pic>
        <p:nvPicPr>
          <p:cNvPr id="85" name="Слика 84">
            <a:extLst>
              <a:ext uri="{FF2B5EF4-FFF2-40B4-BE49-F238E27FC236}">
                <a16:creationId xmlns:a16="http://schemas.microsoft.com/office/drawing/2014/main" xmlns="" id="{E9C4D1CA-5435-4082-8E3E-5D211CD38A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9803" y="4277950"/>
            <a:ext cx="256054" cy="140220"/>
          </a:xfrm>
          <a:prstGeom prst="rect">
            <a:avLst/>
          </a:prstGeom>
        </p:spPr>
      </p:pic>
      <p:pic>
        <p:nvPicPr>
          <p:cNvPr id="86" name="Слика 85">
            <a:extLst>
              <a:ext uri="{FF2B5EF4-FFF2-40B4-BE49-F238E27FC236}">
                <a16:creationId xmlns:a16="http://schemas.microsoft.com/office/drawing/2014/main" xmlns="" id="{EA0E43A0-88E0-4B7C-9789-DA309F30D3A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2577" y="4208978"/>
            <a:ext cx="256054" cy="140220"/>
          </a:xfrm>
          <a:prstGeom prst="rect">
            <a:avLst/>
          </a:prstGeom>
        </p:spPr>
      </p:pic>
      <p:pic>
        <p:nvPicPr>
          <p:cNvPr id="87" name="Слика 86">
            <a:extLst>
              <a:ext uri="{FF2B5EF4-FFF2-40B4-BE49-F238E27FC236}">
                <a16:creationId xmlns:a16="http://schemas.microsoft.com/office/drawing/2014/main" xmlns="" id="{3D914927-E939-4BDC-B50D-2AE70322034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4390" y="4681625"/>
            <a:ext cx="256054" cy="140220"/>
          </a:xfrm>
          <a:prstGeom prst="rect">
            <a:avLst/>
          </a:prstGeom>
        </p:spPr>
      </p:pic>
      <p:pic>
        <p:nvPicPr>
          <p:cNvPr id="88" name="Слика 87">
            <a:extLst>
              <a:ext uri="{FF2B5EF4-FFF2-40B4-BE49-F238E27FC236}">
                <a16:creationId xmlns:a16="http://schemas.microsoft.com/office/drawing/2014/main" xmlns="" id="{70A81A8C-EF10-441A-B654-30C1D331F06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6244" y="4469027"/>
            <a:ext cx="256054" cy="140220"/>
          </a:xfrm>
          <a:prstGeom prst="rect">
            <a:avLst/>
          </a:prstGeom>
        </p:spPr>
      </p:pic>
      <p:pic>
        <p:nvPicPr>
          <p:cNvPr id="89" name="Слика 88">
            <a:extLst>
              <a:ext uri="{FF2B5EF4-FFF2-40B4-BE49-F238E27FC236}">
                <a16:creationId xmlns:a16="http://schemas.microsoft.com/office/drawing/2014/main" xmlns="" id="{EB2BBA83-A6CF-485D-A341-93EFCD98795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876" y="4443757"/>
            <a:ext cx="256054" cy="140220"/>
          </a:xfrm>
          <a:prstGeom prst="rect">
            <a:avLst/>
          </a:prstGeom>
        </p:spPr>
      </p:pic>
      <p:pic>
        <p:nvPicPr>
          <p:cNvPr id="90" name="Слика 89">
            <a:extLst>
              <a:ext uri="{FF2B5EF4-FFF2-40B4-BE49-F238E27FC236}">
                <a16:creationId xmlns:a16="http://schemas.microsoft.com/office/drawing/2014/main" xmlns="" id="{D7E8EB39-15EB-4962-99B4-4854DDB4935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80" y="4248303"/>
            <a:ext cx="256054" cy="140220"/>
          </a:xfrm>
          <a:prstGeom prst="rect">
            <a:avLst/>
          </a:prstGeom>
        </p:spPr>
      </p:pic>
      <p:pic>
        <p:nvPicPr>
          <p:cNvPr id="91" name="Слика 90">
            <a:extLst>
              <a:ext uri="{FF2B5EF4-FFF2-40B4-BE49-F238E27FC236}">
                <a16:creationId xmlns:a16="http://schemas.microsoft.com/office/drawing/2014/main" xmlns="" id="{EE6F6B23-63AA-47A5-BD72-B8DF2C04B4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1760" y="4219300"/>
            <a:ext cx="256054" cy="140220"/>
          </a:xfrm>
          <a:prstGeom prst="rect">
            <a:avLst/>
          </a:prstGeom>
        </p:spPr>
      </p:pic>
      <p:pic>
        <p:nvPicPr>
          <p:cNvPr id="92" name="Слика 91">
            <a:extLst>
              <a:ext uri="{FF2B5EF4-FFF2-40B4-BE49-F238E27FC236}">
                <a16:creationId xmlns:a16="http://schemas.microsoft.com/office/drawing/2014/main" xmlns="" id="{4D4FEB0F-9617-4667-8303-24CA3A89055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41150" y="5879615"/>
            <a:ext cx="10364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935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618AB37A-EC33-4A13-B43A-5B3E20780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CE1C4023-C686-4A0A-944D-77D60B046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77553"/>
            <a:ext cx="10865527" cy="5999411"/>
          </a:xfrm>
        </p:spPr>
        <p:txBody>
          <a:bodyPr>
            <a:normAutofit fontScale="92500" lnSpcReduction="10000"/>
          </a:bodyPr>
          <a:lstStyle/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pPr marL="0" indent="0">
              <a:buNone/>
            </a:pPr>
            <a:r>
              <a:rPr lang="sr-Cyrl-BA" dirty="0"/>
              <a:t>   </a:t>
            </a:r>
          </a:p>
          <a:p>
            <a:pPr marL="0" indent="0">
              <a:buNone/>
            </a:pPr>
            <a:r>
              <a:rPr lang="sr-Cyrl-BA" dirty="0"/>
              <a:t>         5    +      5       +   5     +    5    +     5    +      5    =   30   </a:t>
            </a:r>
          </a:p>
          <a:p>
            <a:pPr marL="0" indent="0">
              <a:buNone/>
            </a:pPr>
            <a:r>
              <a:rPr lang="sr-Cyrl-BA" dirty="0"/>
              <a:t>    </a:t>
            </a:r>
          </a:p>
          <a:p>
            <a:pPr marL="0" indent="0">
              <a:buNone/>
            </a:pPr>
            <a:r>
              <a:rPr lang="sr-Cyrl-BA" dirty="0"/>
              <a:t>                         </a:t>
            </a:r>
            <a:r>
              <a:rPr lang="sr-Cyrl-BA" dirty="0">
                <a:solidFill>
                  <a:schemeClr val="accent1"/>
                </a:solidFill>
              </a:rPr>
              <a:t>6    5 = 30     </a:t>
            </a:r>
            <a:r>
              <a:rPr lang="sr-Cyrl-BA" dirty="0"/>
              <a:t>И     </a:t>
            </a:r>
            <a:r>
              <a:rPr lang="sr-Cyrl-BA" dirty="0">
                <a:solidFill>
                  <a:srgbClr val="FF0000"/>
                </a:solidFill>
              </a:rPr>
              <a:t>5      6 = 30 </a:t>
            </a:r>
          </a:p>
          <a:p>
            <a:pPr marL="0" indent="0">
              <a:buNone/>
            </a:pPr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pPr marL="0" indent="0">
              <a:buNone/>
            </a:pPr>
            <a:r>
              <a:rPr lang="sr-Cyrl-BA" dirty="0"/>
              <a:t>        5     +       5     +      5     +     5     +     5      +      5     +      5   =   35   </a:t>
            </a:r>
          </a:p>
          <a:p>
            <a:pPr marL="0" indent="0">
              <a:buNone/>
            </a:pPr>
            <a:r>
              <a:rPr lang="sr-Cyrl-BA" dirty="0"/>
              <a:t>                          </a:t>
            </a:r>
            <a:r>
              <a:rPr lang="sr-Cyrl-BA" dirty="0">
                <a:solidFill>
                  <a:schemeClr val="accent1"/>
                </a:solidFill>
              </a:rPr>
              <a:t>7    5 = 35    </a:t>
            </a:r>
            <a:r>
              <a:rPr lang="sr-Cyrl-BA" dirty="0"/>
              <a:t>И    </a:t>
            </a:r>
            <a:r>
              <a:rPr lang="sr-Cyrl-BA" dirty="0">
                <a:solidFill>
                  <a:srgbClr val="FF0000"/>
                </a:solidFill>
              </a:rPr>
              <a:t>5    7  = 35 </a:t>
            </a: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E5A60DE3-2634-4257-8421-710EEC8715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7600" y="287044"/>
            <a:ext cx="938865" cy="1024217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:a16="http://schemas.microsoft.com/office/drawing/2014/main" xmlns="" id="{895F81B6-5929-49CA-B203-0F753439DE1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4217" y="287044"/>
            <a:ext cx="938865" cy="1024217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0086948A-4769-4C67-919B-157F22A13F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509" y="287044"/>
            <a:ext cx="938865" cy="1024217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xmlns="" id="{368E29D6-47E9-4BB9-AB33-33AD07A961C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4134" y="268530"/>
            <a:ext cx="938865" cy="1024217"/>
          </a:xfrm>
          <a:prstGeom prst="rect">
            <a:avLst/>
          </a:prstGeom>
        </p:spPr>
      </p:pic>
      <p:pic>
        <p:nvPicPr>
          <p:cNvPr id="9" name="Слика 8">
            <a:extLst>
              <a:ext uri="{FF2B5EF4-FFF2-40B4-BE49-F238E27FC236}">
                <a16:creationId xmlns:a16="http://schemas.microsoft.com/office/drawing/2014/main" xmlns="" id="{079D19EE-D3BF-430E-9C34-9C3F709882E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1418" y="287045"/>
            <a:ext cx="938865" cy="1024217"/>
          </a:xfrm>
          <a:prstGeom prst="rect">
            <a:avLst/>
          </a:prstGeom>
        </p:spPr>
      </p:pic>
      <p:pic>
        <p:nvPicPr>
          <p:cNvPr id="10" name="Слика 9">
            <a:extLst>
              <a:ext uri="{FF2B5EF4-FFF2-40B4-BE49-F238E27FC236}">
                <a16:creationId xmlns:a16="http://schemas.microsoft.com/office/drawing/2014/main" xmlns="" id="{ED0F917A-C762-4F86-A39A-AE710161E1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513" y="287622"/>
            <a:ext cx="938865" cy="1024217"/>
          </a:xfrm>
          <a:prstGeom prst="rect">
            <a:avLst/>
          </a:prstGeom>
        </p:spPr>
      </p:pic>
      <p:pic>
        <p:nvPicPr>
          <p:cNvPr id="11" name="Слика 10">
            <a:extLst>
              <a:ext uri="{FF2B5EF4-FFF2-40B4-BE49-F238E27FC236}">
                <a16:creationId xmlns:a16="http://schemas.microsoft.com/office/drawing/2014/main" xmlns="" id="{6BE908A4-C392-4FB2-9371-1A11659EA6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0343" y="1257834"/>
            <a:ext cx="213378" cy="432854"/>
          </a:xfrm>
          <a:prstGeom prst="rect">
            <a:avLst/>
          </a:prstGeom>
        </p:spPr>
      </p:pic>
      <p:pic>
        <p:nvPicPr>
          <p:cNvPr id="12" name="Слика 11">
            <a:extLst>
              <a:ext uri="{FF2B5EF4-FFF2-40B4-BE49-F238E27FC236}">
                <a16:creationId xmlns:a16="http://schemas.microsoft.com/office/drawing/2014/main" xmlns="" id="{FE916A90-F2D4-4716-ABA2-103157D4113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7657" y="1243778"/>
            <a:ext cx="213378" cy="432854"/>
          </a:xfrm>
          <a:prstGeom prst="rect">
            <a:avLst/>
          </a:prstGeom>
        </p:spPr>
      </p:pic>
      <p:pic>
        <p:nvPicPr>
          <p:cNvPr id="13" name="Слика 12">
            <a:extLst>
              <a:ext uri="{FF2B5EF4-FFF2-40B4-BE49-F238E27FC236}">
                <a16:creationId xmlns:a16="http://schemas.microsoft.com/office/drawing/2014/main" xmlns="" id="{48083075-DAC7-4209-958F-55E357E6967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32761" y="1241559"/>
            <a:ext cx="213378" cy="432854"/>
          </a:xfrm>
          <a:prstGeom prst="rect">
            <a:avLst/>
          </a:prstGeom>
        </p:spPr>
      </p:pic>
      <p:pic>
        <p:nvPicPr>
          <p:cNvPr id="14" name="Слика 13">
            <a:extLst>
              <a:ext uri="{FF2B5EF4-FFF2-40B4-BE49-F238E27FC236}">
                <a16:creationId xmlns:a16="http://schemas.microsoft.com/office/drawing/2014/main" xmlns="" id="{39A0CB6D-7B6D-46AA-8368-E1E6EA4F337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97659" y="1205303"/>
            <a:ext cx="213378" cy="432854"/>
          </a:xfrm>
          <a:prstGeom prst="rect">
            <a:avLst/>
          </a:prstGeom>
        </p:spPr>
      </p:pic>
      <p:pic>
        <p:nvPicPr>
          <p:cNvPr id="15" name="Слика 14">
            <a:extLst>
              <a:ext uri="{FF2B5EF4-FFF2-40B4-BE49-F238E27FC236}">
                <a16:creationId xmlns:a16="http://schemas.microsoft.com/office/drawing/2014/main" xmlns="" id="{C47D609E-867D-4194-93B5-A9DDD2C1C6E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5359" y="1241559"/>
            <a:ext cx="213378" cy="432854"/>
          </a:xfrm>
          <a:prstGeom prst="rect">
            <a:avLst/>
          </a:prstGeom>
        </p:spPr>
      </p:pic>
      <p:pic>
        <p:nvPicPr>
          <p:cNvPr id="16" name="Слика 15">
            <a:extLst>
              <a:ext uri="{FF2B5EF4-FFF2-40B4-BE49-F238E27FC236}">
                <a16:creationId xmlns:a16="http://schemas.microsoft.com/office/drawing/2014/main" xmlns="" id="{886BBA86-8315-439C-9525-D760FB580AE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3211" y="1218511"/>
            <a:ext cx="213378" cy="432854"/>
          </a:xfrm>
          <a:prstGeom prst="rect">
            <a:avLst/>
          </a:prstGeom>
        </p:spPr>
      </p:pic>
      <p:pic>
        <p:nvPicPr>
          <p:cNvPr id="17" name="Слика 16">
            <a:extLst>
              <a:ext uri="{FF2B5EF4-FFF2-40B4-BE49-F238E27FC236}">
                <a16:creationId xmlns:a16="http://schemas.microsoft.com/office/drawing/2014/main" xmlns="" id="{E6F5A84E-116A-448B-97C2-5EC270C7A8E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57663" y="2953890"/>
            <a:ext cx="103641" cy="176799"/>
          </a:xfrm>
          <a:prstGeom prst="rect">
            <a:avLst/>
          </a:prstGeom>
        </p:spPr>
      </p:pic>
      <p:pic>
        <p:nvPicPr>
          <p:cNvPr id="18" name="Слика 17">
            <a:extLst>
              <a:ext uri="{FF2B5EF4-FFF2-40B4-BE49-F238E27FC236}">
                <a16:creationId xmlns:a16="http://schemas.microsoft.com/office/drawing/2014/main" xmlns="" id="{FCBC6223-820C-4521-B161-3F549546DA7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85883" y="2953889"/>
            <a:ext cx="103641" cy="176799"/>
          </a:xfrm>
          <a:prstGeom prst="rect">
            <a:avLst/>
          </a:prstGeom>
        </p:spPr>
      </p:pic>
      <p:pic>
        <p:nvPicPr>
          <p:cNvPr id="19" name="Слика 18">
            <a:extLst>
              <a:ext uri="{FF2B5EF4-FFF2-40B4-BE49-F238E27FC236}">
                <a16:creationId xmlns:a16="http://schemas.microsoft.com/office/drawing/2014/main" xmlns="" id="{245CD0AA-5481-42AD-993B-1AF961960A7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4063" y="963354"/>
            <a:ext cx="256054" cy="140220"/>
          </a:xfrm>
          <a:prstGeom prst="rect">
            <a:avLst/>
          </a:prstGeom>
        </p:spPr>
      </p:pic>
      <p:pic>
        <p:nvPicPr>
          <p:cNvPr id="20" name="Слика 19">
            <a:extLst>
              <a:ext uri="{FF2B5EF4-FFF2-40B4-BE49-F238E27FC236}">
                <a16:creationId xmlns:a16="http://schemas.microsoft.com/office/drawing/2014/main" xmlns="" id="{EA94BA30-266C-4A55-BDD0-C3D62FA5016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59014" y="780639"/>
            <a:ext cx="256054" cy="140220"/>
          </a:xfrm>
          <a:prstGeom prst="rect">
            <a:avLst/>
          </a:prstGeom>
        </p:spPr>
      </p:pic>
      <p:pic>
        <p:nvPicPr>
          <p:cNvPr id="21" name="Слика 20">
            <a:extLst>
              <a:ext uri="{FF2B5EF4-FFF2-40B4-BE49-F238E27FC236}">
                <a16:creationId xmlns:a16="http://schemas.microsoft.com/office/drawing/2014/main" xmlns="" id="{BDFDB9CA-07F6-4C7B-B406-27FBB60A5E9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74289" y="742444"/>
            <a:ext cx="256054" cy="140220"/>
          </a:xfrm>
          <a:prstGeom prst="rect">
            <a:avLst/>
          </a:prstGeom>
        </p:spPr>
      </p:pic>
      <p:pic>
        <p:nvPicPr>
          <p:cNvPr id="22" name="Слика 21">
            <a:extLst>
              <a:ext uri="{FF2B5EF4-FFF2-40B4-BE49-F238E27FC236}">
                <a16:creationId xmlns:a16="http://schemas.microsoft.com/office/drawing/2014/main" xmlns="" id="{0F0B2CDF-8513-46FE-B79E-D122062B755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22385" y="556269"/>
            <a:ext cx="256054" cy="140220"/>
          </a:xfrm>
          <a:prstGeom prst="rect">
            <a:avLst/>
          </a:prstGeom>
        </p:spPr>
      </p:pic>
      <p:pic>
        <p:nvPicPr>
          <p:cNvPr id="23" name="Слика 22">
            <a:extLst>
              <a:ext uri="{FF2B5EF4-FFF2-40B4-BE49-F238E27FC236}">
                <a16:creationId xmlns:a16="http://schemas.microsoft.com/office/drawing/2014/main" xmlns="" id="{71F2E63F-E172-499A-A3AC-0B125193892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46036" y="540816"/>
            <a:ext cx="256054" cy="140220"/>
          </a:xfrm>
          <a:prstGeom prst="rect">
            <a:avLst/>
          </a:prstGeom>
        </p:spPr>
      </p:pic>
      <p:pic>
        <p:nvPicPr>
          <p:cNvPr id="24" name="Слика 23">
            <a:extLst>
              <a:ext uri="{FF2B5EF4-FFF2-40B4-BE49-F238E27FC236}">
                <a16:creationId xmlns:a16="http://schemas.microsoft.com/office/drawing/2014/main" xmlns="" id="{A91EC383-4C96-4F04-9F1B-4F4C06965F2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94660" y="892016"/>
            <a:ext cx="256054" cy="140220"/>
          </a:xfrm>
          <a:prstGeom prst="rect">
            <a:avLst/>
          </a:prstGeom>
        </p:spPr>
      </p:pic>
      <p:pic>
        <p:nvPicPr>
          <p:cNvPr id="25" name="Слика 24">
            <a:extLst>
              <a:ext uri="{FF2B5EF4-FFF2-40B4-BE49-F238E27FC236}">
                <a16:creationId xmlns:a16="http://schemas.microsoft.com/office/drawing/2014/main" xmlns="" id="{7CBC42D5-69E8-4052-8E57-BA541FAD745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39946" y="801182"/>
            <a:ext cx="256054" cy="140220"/>
          </a:xfrm>
          <a:prstGeom prst="rect">
            <a:avLst/>
          </a:prstGeom>
        </p:spPr>
      </p:pic>
      <p:pic>
        <p:nvPicPr>
          <p:cNvPr id="26" name="Слика 25">
            <a:extLst>
              <a:ext uri="{FF2B5EF4-FFF2-40B4-BE49-F238E27FC236}">
                <a16:creationId xmlns:a16="http://schemas.microsoft.com/office/drawing/2014/main" xmlns="" id="{28CAD204-A96F-49AD-BB14-87051ADBF7F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53198" y="660419"/>
            <a:ext cx="256054" cy="140220"/>
          </a:xfrm>
          <a:prstGeom prst="rect">
            <a:avLst/>
          </a:prstGeom>
        </p:spPr>
      </p:pic>
      <p:pic>
        <p:nvPicPr>
          <p:cNvPr id="27" name="Слика 26">
            <a:extLst>
              <a:ext uri="{FF2B5EF4-FFF2-40B4-BE49-F238E27FC236}">
                <a16:creationId xmlns:a16="http://schemas.microsoft.com/office/drawing/2014/main" xmlns="" id="{4FF37436-DD1C-4065-B7A7-670222814D1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9002" y="562927"/>
            <a:ext cx="256054" cy="140220"/>
          </a:xfrm>
          <a:prstGeom prst="rect">
            <a:avLst/>
          </a:prstGeom>
        </p:spPr>
      </p:pic>
      <p:pic>
        <p:nvPicPr>
          <p:cNvPr id="28" name="Слика 27">
            <a:extLst>
              <a:ext uri="{FF2B5EF4-FFF2-40B4-BE49-F238E27FC236}">
                <a16:creationId xmlns:a16="http://schemas.microsoft.com/office/drawing/2014/main" xmlns="" id="{CAAF0F68-83D6-473B-B87D-A7EAC28D3A4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64981" y="470706"/>
            <a:ext cx="256054" cy="140220"/>
          </a:xfrm>
          <a:prstGeom prst="rect">
            <a:avLst/>
          </a:prstGeom>
        </p:spPr>
      </p:pic>
      <p:pic>
        <p:nvPicPr>
          <p:cNvPr id="29" name="Слика 28">
            <a:extLst>
              <a:ext uri="{FF2B5EF4-FFF2-40B4-BE49-F238E27FC236}">
                <a16:creationId xmlns:a16="http://schemas.microsoft.com/office/drawing/2014/main" xmlns="" id="{6D364024-90D4-4D36-B5F8-2F5BF5AD00F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3375" y="917139"/>
            <a:ext cx="256054" cy="140220"/>
          </a:xfrm>
          <a:prstGeom prst="rect">
            <a:avLst/>
          </a:prstGeom>
        </p:spPr>
      </p:pic>
      <p:pic>
        <p:nvPicPr>
          <p:cNvPr id="30" name="Слика 29">
            <a:extLst>
              <a:ext uri="{FF2B5EF4-FFF2-40B4-BE49-F238E27FC236}">
                <a16:creationId xmlns:a16="http://schemas.microsoft.com/office/drawing/2014/main" xmlns="" id="{DEB62294-8865-4A90-908E-671873D257B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08048" y="794847"/>
            <a:ext cx="256054" cy="140220"/>
          </a:xfrm>
          <a:prstGeom prst="rect">
            <a:avLst/>
          </a:prstGeom>
        </p:spPr>
      </p:pic>
      <p:pic>
        <p:nvPicPr>
          <p:cNvPr id="31" name="Слика 30">
            <a:extLst>
              <a:ext uri="{FF2B5EF4-FFF2-40B4-BE49-F238E27FC236}">
                <a16:creationId xmlns:a16="http://schemas.microsoft.com/office/drawing/2014/main" xmlns="" id="{57DC168E-C63D-4DDF-BDC2-907856A49FF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87493" y="672334"/>
            <a:ext cx="256054" cy="140220"/>
          </a:xfrm>
          <a:prstGeom prst="rect">
            <a:avLst/>
          </a:prstGeom>
        </p:spPr>
      </p:pic>
      <p:pic>
        <p:nvPicPr>
          <p:cNvPr id="32" name="Слика 31">
            <a:extLst>
              <a:ext uri="{FF2B5EF4-FFF2-40B4-BE49-F238E27FC236}">
                <a16:creationId xmlns:a16="http://schemas.microsoft.com/office/drawing/2014/main" xmlns="" id="{1D058E4B-30DC-4233-A753-F3620D9E373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8952" y="658932"/>
            <a:ext cx="256054" cy="140220"/>
          </a:xfrm>
          <a:prstGeom prst="rect">
            <a:avLst/>
          </a:prstGeom>
        </p:spPr>
      </p:pic>
      <p:pic>
        <p:nvPicPr>
          <p:cNvPr id="33" name="Слика 32">
            <a:extLst>
              <a:ext uri="{FF2B5EF4-FFF2-40B4-BE49-F238E27FC236}">
                <a16:creationId xmlns:a16="http://schemas.microsoft.com/office/drawing/2014/main" xmlns="" id="{4B86063C-9E75-46DC-B830-8F9698CE730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7221" y="492817"/>
            <a:ext cx="256054" cy="140220"/>
          </a:xfrm>
          <a:prstGeom prst="rect">
            <a:avLst/>
          </a:prstGeom>
        </p:spPr>
      </p:pic>
      <p:pic>
        <p:nvPicPr>
          <p:cNvPr id="34" name="Слика 33">
            <a:extLst>
              <a:ext uri="{FF2B5EF4-FFF2-40B4-BE49-F238E27FC236}">
                <a16:creationId xmlns:a16="http://schemas.microsoft.com/office/drawing/2014/main" xmlns="" id="{3E749386-2E0A-4F0D-BB7E-9905FB4D323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3084" y="890719"/>
            <a:ext cx="256054" cy="140220"/>
          </a:xfrm>
          <a:prstGeom prst="rect">
            <a:avLst/>
          </a:prstGeom>
        </p:spPr>
      </p:pic>
      <p:pic>
        <p:nvPicPr>
          <p:cNvPr id="35" name="Слика 34">
            <a:extLst>
              <a:ext uri="{FF2B5EF4-FFF2-40B4-BE49-F238E27FC236}">
                <a16:creationId xmlns:a16="http://schemas.microsoft.com/office/drawing/2014/main" xmlns="" id="{F4D7FE9A-E9F7-440F-9588-87B971C3FE3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268" y="794847"/>
            <a:ext cx="256054" cy="140220"/>
          </a:xfrm>
          <a:prstGeom prst="rect">
            <a:avLst/>
          </a:prstGeom>
        </p:spPr>
      </p:pic>
      <p:pic>
        <p:nvPicPr>
          <p:cNvPr id="36" name="Слика 35">
            <a:extLst>
              <a:ext uri="{FF2B5EF4-FFF2-40B4-BE49-F238E27FC236}">
                <a16:creationId xmlns:a16="http://schemas.microsoft.com/office/drawing/2014/main" xmlns="" id="{892372C9-B8A6-49AA-8B9D-5C7E04962C7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9271" y="612090"/>
            <a:ext cx="256054" cy="140220"/>
          </a:xfrm>
          <a:prstGeom prst="rect">
            <a:avLst/>
          </a:prstGeom>
        </p:spPr>
      </p:pic>
      <p:pic>
        <p:nvPicPr>
          <p:cNvPr id="37" name="Слика 36">
            <a:extLst>
              <a:ext uri="{FF2B5EF4-FFF2-40B4-BE49-F238E27FC236}">
                <a16:creationId xmlns:a16="http://schemas.microsoft.com/office/drawing/2014/main" xmlns="" id="{ACC4E76D-F172-4D04-B193-D65AF4937BC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22799" y="570320"/>
            <a:ext cx="256054" cy="140220"/>
          </a:xfrm>
          <a:prstGeom prst="rect">
            <a:avLst/>
          </a:prstGeom>
        </p:spPr>
      </p:pic>
      <p:pic>
        <p:nvPicPr>
          <p:cNvPr id="38" name="Слика 37">
            <a:extLst>
              <a:ext uri="{FF2B5EF4-FFF2-40B4-BE49-F238E27FC236}">
                <a16:creationId xmlns:a16="http://schemas.microsoft.com/office/drawing/2014/main" xmlns="" id="{F3021212-9D0E-435A-8C2E-9FD5D632125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8264" y="422707"/>
            <a:ext cx="256054" cy="140220"/>
          </a:xfrm>
          <a:prstGeom prst="rect">
            <a:avLst/>
          </a:prstGeom>
        </p:spPr>
      </p:pic>
      <p:pic>
        <p:nvPicPr>
          <p:cNvPr id="39" name="Слика 38">
            <a:extLst>
              <a:ext uri="{FF2B5EF4-FFF2-40B4-BE49-F238E27FC236}">
                <a16:creationId xmlns:a16="http://schemas.microsoft.com/office/drawing/2014/main" xmlns="" id="{6F51E73C-A880-4F99-8A3E-FC536284096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92684" y="881200"/>
            <a:ext cx="256054" cy="140220"/>
          </a:xfrm>
          <a:prstGeom prst="rect">
            <a:avLst/>
          </a:prstGeom>
        </p:spPr>
      </p:pic>
      <p:pic>
        <p:nvPicPr>
          <p:cNvPr id="40" name="Слика 39">
            <a:extLst>
              <a:ext uri="{FF2B5EF4-FFF2-40B4-BE49-F238E27FC236}">
                <a16:creationId xmlns:a16="http://schemas.microsoft.com/office/drawing/2014/main" xmlns="" id="{A9B12AB0-3045-45DC-BBF4-853C208F6BF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9636" y="847508"/>
            <a:ext cx="256054" cy="140220"/>
          </a:xfrm>
          <a:prstGeom prst="rect">
            <a:avLst/>
          </a:prstGeom>
        </p:spPr>
      </p:pic>
      <p:pic>
        <p:nvPicPr>
          <p:cNvPr id="41" name="Слика 40">
            <a:extLst>
              <a:ext uri="{FF2B5EF4-FFF2-40B4-BE49-F238E27FC236}">
                <a16:creationId xmlns:a16="http://schemas.microsoft.com/office/drawing/2014/main" xmlns="" id="{3C678B23-BFFD-4007-9FF1-3268599815E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06676" y="647194"/>
            <a:ext cx="256054" cy="140220"/>
          </a:xfrm>
          <a:prstGeom prst="rect">
            <a:avLst/>
          </a:prstGeom>
        </p:spPr>
      </p:pic>
      <p:pic>
        <p:nvPicPr>
          <p:cNvPr id="42" name="Слика 41">
            <a:extLst>
              <a:ext uri="{FF2B5EF4-FFF2-40B4-BE49-F238E27FC236}">
                <a16:creationId xmlns:a16="http://schemas.microsoft.com/office/drawing/2014/main" xmlns="" id="{9C048211-947E-444F-AF82-3DCAE414011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90475" y="661061"/>
            <a:ext cx="256054" cy="140220"/>
          </a:xfrm>
          <a:prstGeom prst="rect">
            <a:avLst/>
          </a:prstGeom>
        </p:spPr>
      </p:pic>
      <p:pic>
        <p:nvPicPr>
          <p:cNvPr id="43" name="Слика 42">
            <a:extLst>
              <a:ext uri="{FF2B5EF4-FFF2-40B4-BE49-F238E27FC236}">
                <a16:creationId xmlns:a16="http://schemas.microsoft.com/office/drawing/2014/main" xmlns="" id="{1C58A348-25E7-4325-B53E-8196A801343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94021" y="422707"/>
            <a:ext cx="256054" cy="140220"/>
          </a:xfrm>
          <a:prstGeom prst="rect">
            <a:avLst/>
          </a:prstGeom>
        </p:spPr>
      </p:pic>
      <p:pic>
        <p:nvPicPr>
          <p:cNvPr id="44" name="Слика 43">
            <a:extLst>
              <a:ext uri="{FF2B5EF4-FFF2-40B4-BE49-F238E27FC236}">
                <a16:creationId xmlns:a16="http://schemas.microsoft.com/office/drawing/2014/main" xmlns="" id="{934E492C-A3E5-4DE2-871F-D4EA88FBB49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3488" y="890719"/>
            <a:ext cx="256054" cy="140220"/>
          </a:xfrm>
          <a:prstGeom prst="rect">
            <a:avLst/>
          </a:prstGeom>
        </p:spPr>
      </p:pic>
      <p:pic>
        <p:nvPicPr>
          <p:cNvPr id="45" name="Слика 44">
            <a:extLst>
              <a:ext uri="{FF2B5EF4-FFF2-40B4-BE49-F238E27FC236}">
                <a16:creationId xmlns:a16="http://schemas.microsoft.com/office/drawing/2014/main" xmlns="" id="{3118767C-7D4B-4B85-9626-EF44BADD9A3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80236" y="791313"/>
            <a:ext cx="256054" cy="140220"/>
          </a:xfrm>
          <a:prstGeom prst="rect">
            <a:avLst/>
          </a:prstGeom>
        </p:spPr>
      </p:pic>
      <p:pic>
        <p:nvPicPr>
          <p:cNvPr id="46" name="Слика 45">
            <a:extLst>
              <a:ext uri="{FF2B5EF4-FFF2-40B4-BE49-F238E27FC236}">
                <a16:creationId xmlns:a16="http://schemas.microsoft.com/office/drawing/2014/main" xmlns="" id="{5D2215A2-F06D-4E03-B710-F6854EEF2E8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52402" y="598740"/>
            <a:ext cx="256054" cy="140220"/>
          </a:xfrm>
          <a:prstGeom prst="rect">
            <a:avLst/>
          </a:prstGeom>
        </p:spPr>
      </p:pic>
      <p:pic>
        <p:nvPicPr>
          <p:cNvPr id="47" name="Слика 46">
            <a:extLst>
              <a:ext uri="{FF2B5EF4-FFF2-40B4-BE49-F238E27FC236}">
                <a16:creationId xmlns:a16="http://schemas.microsoft.com/office/drawing/2014/main" xmlns="" id="{56679676-A815-4971-9844-6E145088225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2602" y="602224"/>
            <a:ext cx="256054" cy="140220"/>
          </a:xfrm>
          <a:prstGeom prst="rect">
            <a:avLst/>
          </a:prstGeom>
        </p:spPr>
      </p:pic>
      <p:pic>
        <p:nvPicPr>
          <p:cNvPr id="48" name="Слика 47">
            <a:extLst>
              <a:ext uri="{FF2B5EF4-FFF2-40B4-BE49-F238E27FC236}">
                <a16:creationId xmlns:a16="http://schemas.microsoft.com/office/drawing/2014/main" xmlns="" id="{029C2747-BAD8-4FD5-9A46-4D68E94B41E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73251" y="433157"/>
            <a:ext cx="256054" cy="140220"/>
          </a:xfrm>
          <a:prstGeom prst="rect">
            <a:avLst/>
          </a:prstGeom>
        </p:spPr>
      </p:pic>
      <p:pic>
        <p:nvPicPr>
          <p:cNvPr id="49" name="Слика 48">
            <a:extLst>
              <a:ext uri="{FF2B5EF4-FFF2-40B4-BE49-F238E27FC236}">
                <a16:creationId xmlns:a16="http://schemas.microsoft.com/office/drawing/2014/main" xmlns="" id="{C32C2FD1-5FF2-401E-80B5-D5DC1943430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51602" y="3391429"/>
            <a:ext cx="938865" cy="1024217"/>
          </a:xfrm>
          <a:prstGeom prst="rect">
            <a:avLst/>
          </a:prstGeom>
        </p:spPr>
      </p:pic>
      <p:pic>
        <p:nvPicPr>
          <p:cNvPr id="50" name="Слика 49">
            <a:extLst>
              <a:ext uri="{FF2B5EF4-FFF2-40B4-BE49-F238E27FC236}">
                <a16:creationId xmlns:a16="http://schemas.microsoft.com/office/drawing/2014/main" xmlns="" id="{CC1E874F-138E-481E-B6E6-DA5B0A38179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5453" y="3391427"/>
            <a:ext cx="938865" cy="1024217"/>
          </a:xfrm>
          <a:prstGeom prst="rect">
            <a:avLst/>
          </a:prstGeom>
        </p:spPr>
      </p:pic>
      <p:pic>
        <p:nvPicPr>
          <p:cNvPr id="51" name="Слика 50">
            <a:extLst>
              <a:ext uri="{FF2B5EF4-FFF2-40B4-BE49-F238E27FC236}">
                <a16:creationId xmlns:a16="http://schemas.microsoft.com/office/drawing/2014/main" xmlns="" id="{C923BF3F-6C20-44A0-A9D6-70DF6243E35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31898" y="3391427"/>
            <a:ext cx="938865" cy="1024217"/>
          </a:xfrm>
          <a:prstGeom prst="rect">
            <a:avLst/>
          </a:prstGeom>
        </p:spPr>
      </p:pic>
      <p:pic>
        <p:nvPicPr>
          <p:cNvPr id="52" name="Слика 51">
            <a:extLst>
              <a:ext uri="{FF2B5EF4-FFF2-40B4-BE49-F238E27FC236}">
                <a16:creationId xmlns:a16="http://schemas.microsoft.com/office/drawing/2014/main" xmlns="" id="{DB8EDA85-EA37-4CFE-A25D-AA27B4CB17C7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24509" y="3428999"/>
            <a:ext cx="938865" cy="1024217"/>
          </a:xfrm>
          <a:prstGeom prst="rect">
            <a:avLst/>
          </a:prstGeom>
        </p:spPr>
      </p:pic>
      <p:pic>
        <p:nvPicPr>
          <p:cNvPr id="53" name="Слика 52">
            <a:extLst>
              <a:ext uri="{FF2B5EF4-FFF2-40B4-BE49-F238E27FC236}">
                <a16:creationId xmlns:a16="http://schemas.microsoft.com/office/drawing/2014/main" xmlns="" id="{2BF178DD-E413-4074-866C-7ABDC3D04AE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7067" y="3419544"/>
            <a:ext cx="938865" cy="1024217"/>
          </a:xfrm>
          <a:prstGeom prst="rect">
            <a:avLst/>
          </a:prstGeom>
        </p:spPr>
      </p:pic>
      <p:pic>
        <p:nvPicPr>
          <p:cNvPr id="54" name="Слика 53">
            <a:extLst>
              <a:ext uri="{FF2B5EF4-FFF2-40B4-BE49-F238E27FC236}">
                <a16:creationId xmlns:a16="http://schemas.microsoft.com/office/drawing/2014/main" xmlns="" id="{3965273D-7AF4-4709-91C2-672DC4A72F47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7096" y="3421716"/>
            <a:ext cx="938865" cy="1024217"/>
          </a:xfrm>
          <a:prstGeom prst="rect">
            <a:avLst/>
          </a:prstGeom>
        </p:spPr>
      </p:pic>
      <p:pic>
        <p:nvPicPr>
          <p:cNvPr id="55" name="Слика 54">
            <a:extLst>
              <a:ext uri="{FF2B5EF4-FFF2-40B4-BE49-F238E27FC236}">
                <a16:creationId xmlns:a16="http://schemas.microsoft.com/office/drawing/2014/main" xmlns="" id="{5AA92065-5AD9-42A4-9D5D-40F352CC4EA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0109" y="3421717"/>
            <a:ext cx="938865" cy="1024217"/>
          </a:xfrm>
          <a:prstGeom prst="rect">
            <a:avLst/>
          </a:prstGeom>
        </p:spPr>
      </p:pic>
      <p:pic>
        <p:nvPicPr>
          <p:cNvPr id="56" name="Слика 55">
            <a:extLst>
              <a:ext uri="{FF2B5EF4-FFF2-40B4-BE49-F238E27FC236}">
                <a16:creationId xmlns:a16="http://schemas.microsoft.com/office/drawing/2014/main" xmlns="" id="{7894093A-486E-49DB-A6DF-75FF8864470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09025" y="4278545"/>
            <a:ext cx="213378" cy="432854"/>
          </a:xfrm>
          <a:prstGeom prst="rect">
            <a:avLst/>
          </a:prstGeom>
        </p:spPr>
      </p:pic>
      <p:pic>
        <p:nvPicPr>
          <p:cNvPr id="57" name="Слика 56">
            <a:extLst>
              <a:ext uri="{FF2B5EF4-FFF2-40B4-BE49-F238E27FC236}">
                <a16:creationId xmlns:a16="http://schemas.microsoft.com/office/drawing/2014/main" xmlns="" id="{1E087B93-8284-4D56-BD88-5EF694FA803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84445" y="4278545"/>
            <a:ext cx="213378" cy="432854"/>
          </a:xfrm>
          <a:prstGeom prst="rect">
            <a:avLst/>
          </a:prstGeom>
        </p:spPr>
      </p:pic>
      <p:pic>
        <p:nvPicPr>
          <p:cNvPr id="58" name="Слика 57">
            <a:extLst>
              <a:ext uri="{FF2B5EF4-FFF2-40B4-BE49-F238E27FC236}">
                <a16:creationId xmlns:a16="http://schemas.microsoft.com/office/drawing/2014/main" xmlns="" id="{CDF99A23-D34B-41BB-952B-ED1C80020BE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40737" y="4281210"/>
            <a:ext cx="213378" cy="432854"/>
          </a:xfrm>
          <a:prstGeom prst="rect">
            <a:avLst/>
          </a:prstGeom>
        </p:spPr>
      </p:pic>
      <p:pic>
        <p:nvPicPr>
          <p:cNvPr id="59" name="Слика 58">
            <a:extLst>
              <a:ext uri="{FF2B5EF4-FFF2-40B4-BE49-F238E27FC236}">
                <a16:creationId xmlns:a16="http://schemas.microsoft.com/office/drawing/2014/main" xmlns="" id="{92016E86-E4B7-4A96-9454-6BFC0CF518F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0749" y="4278545"/>
            <a:ext cx="213378" cy="432854"/>
          </a:xfrm>
          <a:prstGeom prst="rect">
            <a:avLst/>
          </a:prstGeom>
        </p:spPr>
      </p:pic>
      <p:pic>
        <p:nvPicPr>
          <p:cNvPr id="60" name="Слика 59">
            <a:extLst>
              <a:ext uri="{FF2B5EF4-FFF2-40B4-BE49-F238E27FC236}">
                <a16:creationId xmlns:a16="http://schemas.microsoft.com/office/drawing/2014/main" xmlns="" id="{0C550FDF-9E08-4D3E-8939-D7EFB66213E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65760" y="4279689"/>
            <a:ext cx="213378" cy="432854"/>
          </a:xfrm>
          <a:prstGeom prst="rect">
            <a:avLst/>
          </a:prstGeom>
        </p:spPr>
      </p:pic>
      <p:pic>
        <p:nvPicPr>
          <p:cNvPr id="61" name="Слика 60">
            <a:extLst>
              <a:ext uri="{FF2B5EF4-FFF2-40B4-BE49-F238E27FC236}">
                <a16:creationId xmlns:a16="http://schemas.microsoft.com/office/drawing/2014/main" xmlns="" id="{7209D4D2-C16E-4D27-B7E2-1BDE0F985826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95430" y="4278545"/>
            <a:ext cx="213378" cy="432854"/>
          </a:xfrm>
          <a:prstGeom prst="rect">
            <a:avLst/>
          </a:prstGeom>
        </p:spPr>
      </p:pic>
      <p:pic>
        <p:nvPicPr>
          <p:cNvPr id="62" name="Слика 61">
            <a:extLst>
              <a:ext uri="{FF2B5EF4-FFF2-40B4-BE49-F238E27FC236}">
                <a16:creationId xmlns:a16="http://schemas.microsoft.com/office/drawing/2014/main" xmlns="" id="{E404E7FA-6CD6-42CF-9159-78E9BDBD65D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00567" y="4278545"/>
            <a:ext cx="213378" cy="432854"/>
          </a:xfrm>
          <a:prstGeom prst="rect">
            <a:avLst/>
          </a:prstGeom>
        </p:spPr>
      </p:pic>
      <p:pic>
        <p:nvPicPr>
          <p:cNvPr id="63" name="Слика 62">
            <a:extLst>
              <a:ext uri="{FF2B5EF4-FFF2-40B4-BE49-F238E27FC236}">
                <a16:creationId xmlns:a16="http://schemas.microsoft.com/office/drawing/2014/main" xmlns="" id="{0BB6C9E5-99A2-4F93-A42A-004A42C75A7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3275" y="5605885"/>
            <a:ext cx="103641" cy="176799"/>
          </a:xfrm>
          <a:prstGeom prst="rect">
            <a:avLst/>
          </a:prstGeom>
        </p:spPr>
      </p:pic>
      <p:pic>
        <p:nvPicPr>
          <p:cNvPr id="64" name="Слика 63">
            <a:extLst>
              <a:ext uri="{FF2B5EF4-FFF2-40B4-BE49-F238E27FC236}">
                <a16:creationId xmlns:a16="http://schemas.microsoft.com/office/drawing/2014/main" xmlns="" id="{9EFEB042-A0D8-4029-986D-56F7AC47B87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6695" y="5605886"/>
            <a:ext cx="103641" cy="176799"/>
          </a:xfrm>
          <a:prstGeom prst="rect">
            <a:avLst/>
          </a:prstGeom>
        </p:spPr>
      </p:pic>
      <p:pic>
        <p:nvPicPr>
          <p:cNvPr id="65" name="Слика 64">
            <a:extLst>
              <a:ext uri="{FF2B5EF4-FFF2-40B4-BE49-F238E27FC236}">
                <a16:creationId xmlns:a16="http://schemas.microsoft.com/office/drawing/2014/main" xmlns="" id="{9240ADE1-AC25-47C5-9AA0-D86391404C8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9630" y="3723496"/>
            <a:ext cx="256054" cy="140220"/>
          </a:xfrm>
          <a:prstGeom prst="rect">
            <a:avLst/>
          </a:prstGeom>
        </p:spPr>
      </p:pic>
      <p:pic>
        <p:nvPicPr>
          <p:cNvPr id="66" name="Слика 65">
            <a:extLst>
              <a:ext uri="{FF2B5EF4-FFF2-40B4-BE49-F238E27FC236}">
                <a16:creationId xmlns:a16="http://schemas.microsoft.com/office/drawing/2014/main" xmlns="" id="{7C9E0417-5902-4125-876B-95D9F3AE339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96276" y="3623415"/>
            <a:ext cx="256054" cy="140220"/>
          </a:xfrm>
          <a:prstGeom prst="rect">
            <a:avLst/>
          </a:prstGeom>
        </p:spPr>
      </p:pic>
      <p:pic>
        <p:nvPicPr>
          <p:cNvPr id="67" name="Слика 66">
            <a:extLst>
              <a:ext uri="{FF2B5EF4-FFF2-40B4-BE49-F238E27FC236}">
                <a16:creationId xmlns:a16="http://schemas.microsoft.com/office/drawing/2014/main" xmlns="" id="{89E4C623-CDB3-4B0F-8328-F3475B4574F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95930" y="3948614"/>
            <a:ext cx="256054" cy="140220"/>
          </a:xfrm>
          <a:prstGeom prst="rect">
            <a:avLst/>
          </a:prstGeom>
        </p:spPr>
      </p:pic>
      <p:pic>
        <p:nvPicPr>
          <p:cNvPr id="68" name="Слика 67">
            <a:extLst>
              <a:ext uri="{FF2B5EF4-FFF2-40B4-BE49-F238E27FC236}">
                <a16:creationId xmlns:a16="http://schemas.microsoft.com/office/drawing/2014/main" xmlns="" id="{5F1BBB4A-2AE0-4A92-B5A1-07E2D5FD23D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93845" y="3878504"/>
            <a:ext cx="256054" cy="140220"/>
          </a:xfrm>
          <a:prstGeom prst="rect">
            <a:avLst/>
          </a:prstGeom>
        </p:spPr>
      </p:pic>
      <p:pic>
        <p:nvPicPr>
          <p:cNvPr id="69" name="Слика 68">
            <a:extLst>
              <a:ext uri="{FF2B5EF4-FFF2-40B4-BE49-F238E27FC236}">
                <a16:creationId xmlns:a16="http://schemas.microsoft.com/office/drawing/2014/main" xmlns="" id="{2EDBE16A-AB60-41D4-AE43-C38F9EE52F4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34377" y="3531649"/>
            <a:ext cx="256054" cy="140220"/>
          </a:xfrm>
          <a:prstGeom prst="rect">
            <a:avLst/>
          </a:prstGeom>
        </p:spPr>
      </p:pic>
      <p:pic>
        <p:nvPicPr>
          <p:cNvPr id="70" name="Слика 69">
            <a:extLst>
              <a:ext uri="{FF2B5EF4-FFF2-40B4-BE49-F238E27FC236}">
                <a16:creationId xmlns:a16="http://schemas.microsoft.com/office/drawing/2014/main" xmlns="" id="{D911AEDC-80DE-4C4A-8908-B0B01DF769E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59415" y="3910814"/>
            <a:ext cx="256054" cy="140220"/>
          </a:xfrm>
          <a:prstGeom prst="rect">
            <a:avLst/>
          </a:prstGeom>
        </p:spPr>
      </p:pic>
      <p:pic>
        <p:nvPicPr>
          <p:cNvPr id="71" name="Слика 70">
            <a:extLst>
              <a:ext uri="{FF2B5EF4-FFF2-40B4-BE49-F238E27FC236}">
                <a16:creationId xmlns:a16="http://schemas.microsoft.com/office/drawing/2014/main" xmlns="" id="{AAC4F4EF-F1D0-4BEC-A7C2-77CC1149E15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18009" y="3948614"/>
            <a:ext cx="256054" cy="140220"/>
          </a:xfrm>
          <a:prstGeom prst="rect">
            <a:avLst/>
          </a:prstGeom>
        </p:spPr>
      </p:pic>
      <p:pic>
        <p:nvPicPr>
          <p:cNvPr id="72" name="Слика 71">
            <a:extLst>
              <a:ext uri="{FF2B5EF4-FFF2-40B4-BE49-F238E27FC236}">
                <a16:creationId xmlns:a16="http://schemas.microsoft.com/office/drawing/2014/main" xmlns="" id="{E2A2D642-0D2B-4071-9842-397B354A658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18009" y="3723496"/>
            <a:ext cx="256054" cy="140220"/>
          </a:xfrm>
          <a:prstGeom prst="rect">
            <a:avLst/>
          </a:prstGeom>
        </p:spPr>
      </p:pic>
      <p:pic>
        <p:nvPicPr>
          <p:cNvPr id="73" name="Слика 72">
            <a:extLst>
              <a:ext uri="{FF2B5EF4-FFF2-40B4-BE49-F238E27FC236}">
                <a16:creationId xmlns:a16="http://schemas.microsoft.com/office/drawing/2014/main" xmlns="" id="{054F87E8-F642-400A-B752-131B5198AB1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33528" y="3735644"/>
            <a:ext cx="256054" cy="140220"/>
          </a:xfrm>
          <a:prstGeom prst="rect">
            <a:avLst/>
          </a:prstGeom>
        </p:spPr>
      </p:pic>
      <p:pic>
        <p:nvPicPr>
          <p:cNvPr id="74" name="Слика 73">
            <a:extLst>
              <a:ext uri="{FF2B5EF4-FFF2-40B4-BE49-F238E27FC236}">
                <a16:creationId xmlns:a16="http://schemas.microsoft.com/office/drawing/2014/main" xmlns="" id="{97FB1FAC-5C64-419D-B1D9-CD42E04699D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7457" y="3581400"/>
            <a:ext cx="256054" cy="140220"/>
          </a:xfrm>
          <a:prstGeom prst="rect">
            <a:avLst/>
          </a:prstGeom>
        </p:spPr>
      </p:pic>
      <p:pic>
        <p:nvPicPr>
          <p:cNvPr id="75" name="Слика 74">
            <a:extLst>
              <a:ext uri="{FF2B5EF4-FFF2-40B4-BE49-F238E27FC236}">
                <a16:creationId xmlns:a16="http://schemas.microsoft.com/office/drawing/2014/main" xmlns="" id="{E6C7C571-5E06-40DF-9729-9A2E71480F1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42950" y="3982790"/>
            <a:ext cx="256054" cy="140220"/>
          </a:xfrm>
          <a:prstGeom prst="rect">
            <a:avLst/>
          </a:prstGeom>
        </p:spPr>
      </p:pic>
      <p:pic>
        <p:nvPicPr>
          <p:cNvPr id="76" name="Слика 75">
            <a:extLst>
              <a:ext uri="{FF2B5EF4-FFF2-40B4-BE49-F238E27FC236}">
                <a16:creationId xmlns:a16="http://schemas.microsoft.com/office/drawing/2014/main" xmlns="" id="{A09E4560-FFD2-4E2F-B590-D7F6271A27D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54687" y="3910814"/>
            <a:ext cx="256054" cy="140220"/>
          </a:xfrm>
          <a:prstGeom prst="rect">
            <a:avLst/>
          </a:prstGeom>
        </p:spPr>
      </p:pic>
      <p:pic>
        <p:nvPicPr>
          <p:cNvPr id="77" name="Слика 76">
            <a:extLst>
              <a:ext uri="{FF2B5EF4-FFF2-40B4-BE49-F238E27FC236}">
                <a16:creationId xmlns:a16="http://schemas.microsoft.com/office/drawing/2014/main" xmlns="" id="{CA9125D0-56C7-48F7-B5AF-02BEF125859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2971" y="3723496"/>
            <a:ext cx="256054" cy="140220"/>
          </a:xfrm>
          <a:prstGeom prst="rect">
            <a:avLst/>
          </a:prstGeom>
        </p:spPr>
      </p:pic>
      <p:pic>
        <p:nvPicPr>
          <p:cNvPr id="78" name="Слика 77">
            <a:extLst>
              <a:ext uri="{FF2B5EF4-FFF2-40B4-BE49-F238E27FC236}">
                <a16:creationId xmlns:a16="http://schemas.microsoft.com/office/drawing/2014/main" xmlns="" id="{32EF9F8B-637D-4FD5-9514-8C5359E84A0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53907" y="3671869"/>
            <a:ext cx="256054" cy="140220"/>
          </a:xfrm>
          <a:prstGeom prst="rect">
            <a:avLst/>
          </a:prstGeom>
        </p:spPr>
      </p:pic>
      <p:pic>
        <p:nvPicPr>
          <p:cNvPr id="79" name="Слика 78">
            <a:extLst>
              <a:ext uri="{FF2B5EF4-FFF2-40B4-BE49-F238E27FC236}">
                <a16:creationId xmlns:a16="http://schemas.microsoft.com/office/drawing/2014/main" xmlns="" id="{EDBF94F8-0821-4F35-9F65-27AAE7B30D7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80998" y="3533517"/>
            <a:ext cx="256054" cy="140220"/>
          </a:xfrm>
          <a:prstGeom prst="rect">
            <a:avLst/>
          </a:prstGeom>
        </p:spPr>
      </p:pic>
      <p:pic>
        <p:nvPicPr>
          <p:cNvPr id="80" name="Слика 79">
            <a:extLst>
              <a:ext uri="{FF2B5EF4-FFF2-40B4-BE49-F238E27FC236}">
                <a16:creationId xmlns:a16="http://schemas.microsoft.com/office/drawing/2014/main" xmlns="" id="{5F83DDB2-D279-4680-9E9E-CE0BD75F841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8829" y="4030161"/>
            <a:ext cx="256054" cy="140220"/>
          </a:xfrm>
          <a:prstGeom prst="rect">
            <a:avLst/>
          </a:prstGeom>
        </p:spPr>
      </p:pic>
      <p:pic>
        <p:nvPicPr>
          <p:cNvPr id="81" name="Слика 80">
            <a:extLst>
              <a:ext uri="{FF2B5EF4-FFF2-40B4-BE49-F238E27FC236}">
                <a16:creationId xmlns:a16="http://schemas.microsoft.com/office/drawing/2014/main" xmlns="" id="{97CEBCDE-2058-4587-BC15-53575AEDB49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1214" y="3884265"/>
            <a:ext cx="256054" cy="140220"/>
          </a:xfrm>
          <a:prstGeom prst="rect">
            <a:avLst/>
          </a:prstGeom>
        </p:spPr>
      </p:pic>
      <p:pic>
        <p:nvPicPr>
          <p:cNvPr id="82" name="Слика 81">
            <a:extLst>
              <a:ext uri="{FF2B5EF4-FFF2-40B4-BE49-F238E27FC236}">
                <a16:creationId xmlns:a16="http://schemas.microsoft.com/office/drawing/2014/main" xmlns="" id="{8953B25A-95F7-4B36-8797-3E1E3E8802F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5087" y="3805754"/>
            <a:ext cx="256054" cy="140220"/>
          </a:xfrm>
          <a:prstGeom prst="rect">
            <a:avLst/>
          </a:prstGeom>
        </p:spPr>
      </p:pic>
      <p:pic>
        <p:nvPicPr>
          <p:cNvPr id="83" name="Слика 82">
            <a:extLst>
              <a:ext uri="{FF2B5EF4-FFF2-40B4-BE49-F238E27FC236}">
                <a16:creationId xmlns:a16="http://schemas.microsoft.com/office/drawing/2014/main" xmlns="" id="{5325C1BF-0A8F-4C5D-8C32-DAD3F4B5DB4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81609" y="3693525"/>
            <a:ext cx="256054" cy="140220"/>
          </a:xfrm>
          <a:prstGeom prst="rect">
            <a:avLst/>
          </a:prstGeom>
        </p:spPr>
      </p:pic>
      <p:pic>
        <p:nvPicPr>
          <p:cNvPr id="84" name="Слика 83">
            <a:extLst>
              <a:ext uri="{FF2B5EF4-FFF2-40B4-BE49-F238E27FC236}">
                <a16:creationId xmlns:a16="http://schemas.microsoft.com/office/drawing/2014/main" xmlns="" id="{84C051FD-2B28-45C8-BB94-99D7676FB55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80021" y="3623415"/>
            <a:ext cx="256054" cy="140220"/>
          </a:xfrm>
          <a:prstGeom prst="rect">
            <a:avLst/>
          </a:prstGeom>
        </p:spPr>
      </p:pic>
      <p:pic>
        <p:nvPicPr>
          <p:cNvPr id="85" name="Слика 84">
            <a:extLst>
              <a:ext uri="{FF2B5EF4-FFF2-40B4-BE49-F238E27FC236}">
                <a16:creationId xmlns:a16="http://schemas.microsoft.com/office/drawing/2014/main" xmlns="" id="{6FCF9776-3694-4E98-B2BD-1DC2507F4E8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29234" y="4041634"/>
            <a:ext cx="256054" cy="140220"/>
          </a:xfrm>
          <a:prstGeom prst="rect">
            <a:avLst/>
          </a:prstGeom>
        </p:spPr>
      </p:pic>
      <p:pic>
        <p:nvPicPr>
          <p:cNvPr id="86" name="Слика 85">
            <a:extLst>
              <a:ext uri="{FF2B5EF4-FFF2-40B4-BE49-F238E27FC236}">
                <a16:creationId xmlns:a16="http://schemas.microsoft.com/office/drawing/2014/main" xmlns="" id="{12C42EF7-2A98-4FD6-87C0-744BD86E182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4477" y="3850267"/>
            <a:ext cx="256054" cy="140220"/>
          </a:xfrm>
          <a:prstGeom prst="rect">
            <a:avLst/>
          </a:prstGeom>
        </p:spPr>
      </p:pic>
      <p:pic>
        <p:nvPicPr>
          <p:cNvPr id="87" name="Слика 86">
            <a:extLst>
              <a:ext uri="{FF2B5EF4-FFF2-40B4-BE49-F238E27FC236}">
                <a16:creationId xmlns:a16="http://schemas.microsoft.com/office/drawing/2014/main" xmlns="" id="{EF3D8E9A-AD9D-49C5-BC15-11FAE57C93F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14692" y="3796611"/>
            <a:ext cx="256054" cy="140220"/>
          </a:xfrm>
          <a:prstGeom prst="rect">
            <a:avLst/>
          </a:prstGeom>
        </p:spPr>
      </p:pic>
      <p:pic>
        <p:nvPicPr>
          <p:cNvPr id="88" name="Слика 87">
            <a:extLst>
              <a:ext uri="{FF2B5EF4-FFF2-40B4-BE49-F238E27FC236}">
                <a16:creationId xmlns:a16="http://schemas.microsoft.com/office/drawing/2014/main" xmlns="" id="{DDF239FD-07A9-44BE-BF2F-1370500BF1C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81852" y="3678107"/>
            <a:ext cx="256054" cy="140220"/>
          </a:xfrm>
          <a:prstGeom prst="rect">
            <a:avLst/>
          </a:prstGeom>
        </p:spPr>
      </p:pic>
      <p:pic>
        <p:nvPicPr>
          <p:cNvPr id="89" name="Слика 88">
            <a:extLst>
              <a:ext uri="{FF2B5EF4-FFF2-40B4-BE49-F238E27FC236}">
                <a16:creationId xmlns:a16="http://schemas.microsoft.com/office/drawing/2014/main" xmlns="" id="{C41FA854-890E-409A-B9AD-BC828BD3DEA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75620" y="3593580"/>
            <a:ext cx="256054" cy="140220"/>
          </a:xfrm>
          <a:prstGeom prst="rect">
            <a:avLst/>
          </a:prstGeom>
        </p:spPr>
      </p:pic>
      <p:pic>
        <p:nvPicPr>
          <p:cNvPr id="90" name="Слика 89">
            <a:extLst>
              <a:ext uri="{FF2B5EF4-FFF2-40B4-BE49-F238E27FC236}">
                <a16:creationId xmlns:a16="http://schemas.microsoft.com/office/drawing/2014/main" xmlns="" id="{6CCB358A-B485-4855-9BE6-AC9B8057021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6065" y="4077106"/>
            <a:ext cx="256054" cy="140220"/>
          </a:xfrm>
          <a:prstGeom prst="rect">
            <a:avLst/>
          </a:prstGeom>
        </p:spPr>
      </p:pic>
      <p:pic>
        <p:nvPicPr>
          <p:cNvPr id="91" name="Слика 90">
            <a:extLst>
              <a:ext uri="{FF2B5EF4-FFF2-40B4-BE49-F238E27FC236}">
                <a16:creationId xmlns:a16="http://schemas.microsoft.com/office/drawing/2014/main" xmlns="" id="{7A19F087-D57A-4441-875F-B51FE918796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56461" y="3971896"/>
            <a:ext cx="256054" cy="140220"/>
          </a:xfrm>
          <a:prstGeom prst="rect">
            <a:avLst/>
          </a:prstGeom>
        </p:spPr>
      </p:pic>
      <p:pic>
        <p:nvPicPr>
          <p:cNvPr id="92" name="Слика 91">
            <a:extLst>
              <a:ext uri="{FF2B5EF4-FFF2-40B4-BE49-F238E27FC236}">
                <a16:creationId xmlns:a16="http://schemas.microsoft.com/office/drawing/2014/main" xmlns="" id="{9962E832-7BDE-4BFB-8F49-E5A4E7167AE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92446" y="3778389"/>
            <a:ext cx="256054" cy="140220"/>
          </a:xfrm>
          <a:prstGeom prst="rect">
            <a:avLst/>
          </a:prstGeom>
        </p:spPr>
      </p:pic>
      <p:pic>
        <p:nvPicPr>
          <p:cNvPr id="93" name="Слика 92">
            <a:extLst>
              <a:ext uri="{FF2B5EF4-FFF2-40B4-BE49-F238E27FC236}">
                <a16:creationId xmlns:a16="http://schemas.microsoft.com/office/drawing/2014/main" xmlns="" id="{3D5AAA8C-9EEA-4E80-B649-D8FD5F4BF84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09302" y="3744820"/>
            <a:ext cx="256054" cy="140220"/>
          </a:xfrm>
          <a:prstGeom prst="rect">
            <a:avLst/>
          </a:prstGeom>
        </p:spPr>
      </p:pic>
      <p:pic>
        <p:nvPicPr>
          <p:cNvPr id="94" name="Слика 93">
            <a:extLst>
              <a:ext uri="{FF2B5EF4-FFF2-40B4-BE49-F238E27FC236}">
                <a16:creationId xmlns:a16="http://schemas.microsoft.com/office/drawing/2014/main" xmlns="" id="{D4CAC634-5E09-4694-A83B-5B0D7D18760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07806" y="3582783"/>
            <a:ext cx="256054" cy="140220"/>
          </a:xfrm>
          <a:prstGeom prst="rect">
            <a:avLst/>
          </a:prstGeom>
        </p:spPr>
      </p:pic>
      <p:pic>
        <p:nvPicPr>
          <p:cNvPr id="95" name="Слика 94">
            <a:extLst>
              <a:ext uri="{FF2B5EF4-FFF2-40B4-BE49-F238E27FC236}">
                <a16:creationId xmlns:a16="http://schemas.microsoft.com/office/drawing/2014/main" xmlns="" id="{845D6C16-109C-4C85-8ED1-843F666BB88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6701" y="4036984"/>
            <a:ext cx="256054" cy="140220"/>
          </a:xfrm>
          <a:prstGeom prst="rect">
            <a:avLst/>
          </a:prstGeom>
        </p:spPr>
      </p:pic>
      <p:pic>
        <p:nvPicPr>
          <p:cNvPr id="96" name="Слика 95">
            <a:extLst>
              <a:ext uri="{FF2B5EF4-FFF2-40B4-BE49-F238E27FC236}">
                <a16:creationId xmlns:a16="http://schemas.microsoft.com/office/drawing/2014/main" xmlns="" id="{6BFEA3B7-D23E-45C8-ACC3-C6A0C87CBA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45821" y="3960051"/>
            <a:ext cx="256054" cy="140220"/>
          </a:xfrm>
          <a:prstGeom prst="rect">
            <a:avLst/>
          </a:prstGeom>
        </p:spPr>
      </p:pic>
      <p:pic>
        <p:nvPicPr>
          <p:cNvPr id="97" name="Слика 96">
            <a:extLst>
              <a:ext uri="{FF2B5EF4-FFF2-40B4-BE49-F238E27FC236}">
                <a16:creationId xmlns:a16="http://schemas.microsoft.com/office/drawing/2014/main" xmlns="" id="{030007AF-3D3F-4CE4-8674-33F575EA895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6770" y="3798983"/>
            <a:ext cx="256054" cy="140220"/>
          </a:xfrm>
          <a:prstGeom prst="rect">
            <a:avLst/>
          </a:prstGeom>
        </p:spPr>
      </p:pic>
      <p:pic>
        <p:nvPicPr>
          <p:cNvPr id="98" name="Слика 97">
            <a:extLst>
              <a:ext uri="{FF2B5EF4-FFF2-40B4-BE49-F238E27FC236}">
                <a16:creationId xmlns:a16="http://schemas.microsoft.com/office/drawing/2014/main" xmlns="" id="{5C3B4962-9DF1-42EC-B2DE-357D5AC3423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01278" y="3746886"/>
            <a:ext cx="256054" cy="140220"/>
          </a:xfrm>
          <a:prstGeom prst="rect">
            <a:avLst/>
          </a:prstGeom>
        </p:spPr>
      </p:pic>
      <p:pic>
        <p:nvPicPr>
          <p:cNvPr id="99" name="Слика 98">
            <a:extLst>
              <a:ext uri="{FF2B5EF4-FFF2-40B4-BE49-F238E27FC236}">
                <a16:creationId xmlns:a16="http://schemas.microsoft.com/office/drawing/2014/main" xmlns="" id="{50972325-5EAB-40D0-825D-61928FCA358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92936" y="3604015"/>
            <a:ext cx="256054" cy="14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84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BE0BF497-65A9-4A39-9749-B845FC1B4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D26E1314-0E23-4233-9C3C-875330E91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541" y="365124"/>
            <a:ext cx="10693259" cy="6237805"/>
          </a:xfrm>
        </p:spPr>
        <p:txBody>
          <a:bodyPr/>
          <a:lstStyle/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pPr marL="514350" indent="-514350">
              <a:buAutoNum type="arabicPlain" startAt="5"/>
            </a:pPr>
            <a:r>
              <a:rPr lang="sr-Cyrl-BA" dirty="0"/>
              <a:t>+       5     +       5     +      5      +        5     +      5      +      5     +     5   =  40</a:t>
            </a:r>
          </a:p>
          <a:p>
            <a:pPr marL="0" indent="0">
              <a:buNone/>
            </a:pPr>
            <a:r>
              <a:rPr lang="sr-Cyrl-BA" dirty="0"/>
              <a:t> </a:t>
            </a:r>
          </a:p>
          <a:p>
            <a:pPr marL="0" indent="0">
              <a:buNone/>
            </a:pPr>
            <a:r>
              <a:rPr lang="sr-Cyrl-BA" dirty="0"/>
              <a:t>                           </a:t>
            </a:r>
            <a:r>
              <a:rPr lang="sr-Cyrl-BA" dirty="0">
                <a:solidFill>
                  <a:srgbClr val="0070C0"/>
                </a:solidFill>
              </a:rPr>
              <a:t>8    5  = 40   </a:t>
            </a:r>
            <a:r>
              <a:rPr lang="sr-Cyrl-BA" dirty="0"/>
              <a:t>И   </a:t>
            </a:r>
            <a:r>
              <a:rPr lang="sr-Cyrl-BA" dirty="0">
                <a:solidFill>
                  <a:srgbClr val="FF0000"/>
                </a:solidFill>
              </a:rPr>
              <a:t>5    8 = 40 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 </a:t>
            </a:r>
          </a:p>
          <a:p>
            <a:pPr marL="0" indent="0">
              <a:buNone/>
            </a:pPr>
            <a:r>
              <a:rPr lang="sr-Cyrl-BA" dirty="0"/>
              <a:t>   5   +     5    +     5    +      5   +       5  +       5    +       5    +       5     +     5  = 45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                           </a:t>
            </a:r>
            <a:r>
              <a:rPr lang="sr-Cyrl-BA" dirty="0">
                <a:solidFill>
                  <a:srgbClr val="0070C0"/>
                </a:solidFill>
              </a:rPr>
              <a:t>9     5   =  45    </a:t>
            </a:r>
            <a:r>
              <a:rPr lang="sr-Cyrl-BA" dirty="0"/>
              <a:t>И   </a:t>
            </a:r>
            <a:r>
              <a:rPr lang="sr-Cyrl-BA" dirty="0">
                <a:solidFill>
                  <a:srgbClr val="FF0000"/>
                </a:solidFill>
              </a:rPr>
              <a:t>5      9   =  45 </a:t>
            </a:r>
          </a:p>
          <a:p>
            <a:pPr marL="0" indent="0">
              <a:buNone/>
            </a:pPr>
            <a:endParaRPr lang="sr-Cyrl-BA" dirty="0"/>
          </a:p>
        </p:txBody>
      </p:sp>
      <p:pic>
        <p:nvPicPr>
          <p:cNvPr id="4" name="Слика 3">
            <a:extLst>
              <a:ext uri="{FF2B5EF4-FFF2-40B4-BE49-F238E27FC236}">
                <a16:creationId xmlns:a16="http://schemas.microsoft.com/office/drawing/2014/main" xmlns="" id="{B855E0CD-5A60-4477-B4A7-8B64CF405FB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99308" y="365125"/>
            <a:ext cx="938865" cy="1024217"/>
          </a:xfrm>
          <a:prstGeom prst="rect">
            <a:avLst/>
          </a:prstGeom>
        </p:spPr>
      </p:pic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913F6F0E-FEF7-4BF5-BAFE-F9C2D43621A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44817" y="365125"/>
            <a:ext cx="938865" cy="1024217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:a16="http://schemas.microsoft.com/office/drawing/2014/main" xmlns="" id="{9E3A721B-7762-4A65-A452-6ADC1B709F5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2876" y="365125"/>
            <a:ext cx="938865" cy="1024217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665C1CFA-C314-481F-8735-3CB970B009E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935" y="365125"/>
            <a:ext cx="938865" cy="1024217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xmlns="" id="{4EE1CC8F-2E3D-4D87-90F9-0871E313FB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6444" y="357150"/>
            <a:ext cx="938865" cy="1024217"/>
          </a:xfrm>
          <a:prstGeom prst="rect">
            <a:avLst/>
          </a:prstGeom>
        </p:spPr>
      </p:pic>
      <p:pic>
        <p:nvPicPr>
          <p:cNvPr id="9" name="Слика 8">
            <a:extLst>
              <a:ext uri="{FF2B5EF4-FFF2-40B4-BE49-F238E27FC236}">
                <a16:creationId xmlns:a16="http://schemas.microsoft.com/office/drawing/2014/main" xmlns="" id="{DFD57F57-77A0-4D3F-A7C0-99CF9C4FAC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5669" y="276687"/>
            <a:ext cx="938865" cy="1024217"/>
          </a:xfrm>
          <a:prstGeom prst="rect">
            <a:avLst/>
          </a:prstGeom>
        </p:spPr>
      </p:pic>
      <p:pic>
        <p:nvPicPr>
          <p:cNvPr id="10" name="Слика 9">
            <a:extLst>
              <a:ext uri="{FF2B5EF4-FFF2-40B4-BE49-F238E27FC236}">
                <a16:creationId xmlns:a16="http://schemas.microsoft.com/office/drawing/2014/main" xmlns="" id="{30F29BCD-1955-4D8F-9D7B-3B6F0A6796C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5499" y="276687"/>
            <a:ext cx="938865" cy="1024217"/>
          </a:xfrm>
          <a:prstGeom prst="rect">
            <a:avLst/>
          </a:prstGeom>
        </p:spPr>
      </p:pic>
      <p:pic>
        <p:nvPicPr>
          <p:cNvPr id="11" name="Слика 10">
            <a:extLst>
              <a:ext uri="{FF2B5EF4-FFF2-40B4-BE49-F238E27FC236}">
                <a16:creationId xmlns:a16="http://schemas.microsoft.com/office/drawing/2014/main" xmlns="" id="{E59A031F-7137-4E58-B365-2DD06115D29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329" y="255070"/>
            <a:ext cx="938865" cy="1024217"/>
          </a:xfrm>
          <a:prstGeom prst="rect">
            <a:avLst/>
          </a:prstGeom>
        </p:spPr>
      </p:pic>
      <p:pic>
        <p:nvPicPr>
          <p:cNvPr id="13" name="Слика 12">
            <a:extLst>
              <a:ext uri="{FF2B5EF4-FFF2-40B4-BE49-F238E27FC236}">
                <a16:creationId xmlns:a16="http://schemas.microsoft.com/office/drawing/2014/main" xmlns="" id="{244A8A8C-EA37-4473-88DA-A0CD5B5AADC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59892" y="3492342"/>
            <a:ext cx="853514" cy="932769"/>
          </a:xfrm>
          <a:prstGeom prst="rect">
            <a:avLst/>
          </a:prstGeom>
        </p:spPr>
      </p:pic>
      <p:pic>
        <p:nvPicPr>
          <p:cNvPr id="14" name="Слика 13">
            <a:extLst>
              <a:ext uri="{FF2B5EF4-FFF2-40B4-BE49-F238E27FC236}">
                <a16:creationId xmlns:a16="http://schemas.microsoft.com/office/drawing/2014/main" xmlns="" id="{4FC9A1C7-8F27-4262-BC32-84D85A503B0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11154" y="3467439"/>
            <a:ext cx="853514" cy="932769"/>
          </a:xfrm>
          <a:prstGeom prst="rect">
            <a:avLst/>
          </a:prstGeom>
        </p:spPr>
      </p:pic>
      <p:pic>
        <p:nvPicPr>
          <p:cNvPr id="15" name="Слика 14">
            <a:extLst>
              <a:ext uri="{FF2B5EF4-FFF2-40B4-BE49-F238E27FC236}">
                <a16:creationId xmlns:a16="http://schemas.microsoft.com/office/drawing/2014/main" xmlns="" id="{33E19DCA-07EE-418D-B224-B7F35EE1381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9096" y="3467440"/>
            <a:ext cx="853514" cy="932769"/>
          </a:xfrm>
          <a:prstGeom prst="rect">
            <a:avLst/>
          </a:prstGeom>
        </p:spPr>
      </p:pic>
      <p:pic>
        <p:nvPicPr>
          <p:cNvPr id="16" name="Слика 15">
            <a:extLst>
              <a:ext uri="{FF2B5EF4-FFF2-40B4-BE49-F238E27FC236}">
                <a16:creationId xmlns:a16="http://schemas.microsoft.com/office/drawing/2014/main" xmlns="" id="{79D5DC39-62D9-4FDE-AF0B-8A6FE3E4B85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32477" y="3492342"/>
            <a:ext cx="853514" cy="932769"/>
          </a:xfrm>
          <a:prstGeom prst="rect">
            <a:avLst/>
          </a:prstGeom>
        </p:spPr>
      </p:pic>
      <p:pic>
        <p:nvPicPr>
          <p:cNvPr id="17" name="Слика 16">
            <a:extLst>
              <a:ext uri="{FF2B5EF4-FFF2-40B4-BE49-F238E27FC236}">
                <a16:creationId xmlns:a16="http://schemas.microsoft.com/office/drawing/2014/main" xmlns="" id="{983DCB2E-6FB5-4A53-977E-B82FC2E5070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752" y="3494405"/>
            <a:ext cx="853514" cy="932769"/>
          </a:xfrm>
          <a:prstGeom prst="rect">
            <a:avLst/>
          </a:prstGeom>
        </p:spPr>
      </p:pic>
      <p:pic>
        <p:nvPicPr>
          <p:cNvPr id="18" name="Слика 17">
            <a:extLst>
              <a:ext uri="{FF2B5EF4-FFF2-40B4-BE49-F238E27FC236}">
                <a16:creationId xmlns:a16="http://schemas.microsoft.com/office/drawing/2014/main" xmlns="" id="{09B776DF-FD9D-42CC-8C28-B86121F01FA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9141" y="3467441"/>
            <a:ext cx="853514" cy="932769"/>
          </a:xfrm>
          <a:prstGeom prst="rect">
            <a:avLst/>
          </a:prstGeom>
        </p:spPr>
      </p:pic>
      <p:pic>
        <p:nvPicPr>
          <p:cNvPr id="19" name="Слика 18">
            <a:extLst>
              <a:ext uri="{FF2B5EF4-FFF2-40B4-BE49-F238E27FC236}">
                <a16:creationId xmlns:a16="http://schemas.microsoft.com/office/drawing/2014/main" xmlns="" id="{6A67C1D0-F4F2-488D-93CE-3984762EF43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1522" y="3492342"/>
            <a:ext cx="853514" cy="932769"/>
          </a:xfrm>
          <a:prstGeom prst="rect">
            <a:avLst/>
          </a:prstGeom>
        </p:spPr>
      </p:pic>
      <p:pic>
        <p:nvPicPr>
          <p:cNvPr id="20" name="Слика 19">
            <a:extLst>
              <a:ext uri="{FF2B5EF4-FFF2-40B4-BE49-F238E27FC236}">
                <a16:creationId xmlns:a16="http://schemas.microsoft.com/office/drawing/2014/main" xmlns="" id="{60CAC5F2-3A8D-451F-BB4E-8104553199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0951" y="3498836"/>
            <a:ext cx="853514" cy="932769"/>
          </a:xfrm>
          <a:prstGeom prst="rect">
            <a:avLst/>
          </a:prstGeom>
        </p:spPr>
      </p:pic>
      <p:pic>
        <p:nvPicPr>
          <p:cNvPr id="21" name="Слика 20">
            <a:extLst>
              <a:ext uri="{FF2B5EF4-FFF2-40B4-BE49-F238E27FC236}">
                <a16:creationId xmlns:a16="http://schemas.microsoft.com/office/drawing/2014/main" xmlns="" id="{4197554C-2E7E-4B3F-8924-6BAC7A82521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627" y="3467441"/>
            <a:ext cx="853514" cy="932769"/>
          </a:xfrm>
          <a:prstGeom prst="rect">
            <a:avLst/>
          </a:prstGeom>
        </p:spPr>
      </p:pic>
      <p:pic>
        <p:nvPicPr>
          <p:cNvPr id="22" name="Слика 21">
            <a:extLst>
              <a:ext uri="{FF2B5EF4-FFF2-40B4-BE49-F238E27FC236}">
                <a16:creationId xmlns:a16="http://schemas.microsoft.com/office/drawing/2014/main" xmlns="" id="{243BCF30-726A-451F-B7B1-885A33B11D8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97294" y="6138364"/>
            <a:ext cx="103641" cy="176799"/>
          </a:xfrm>
          <a:prstGeom prst="rect">
            <a:avLst/>
          </a:prstGeom>
        </p:spPr>
      </p:pic>
      <p:pic>
        <p:nvPicPr>
          <p:cNvPr id="23" name="Слика 22">
            <a:extLst>
              <a:ext uri="{FF2B5EF4-FFF2-40B4-BE49-F238E27FC236}">
                <a16:creationId xmlns:a16="http://schemas.microsoft.com/office/drawing/2014/main" xmlns="" id="{2017FAF7-EFDC-44BA-8780-101ABFF27EF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30099" y="6138365"/>
            <a:ext cx="103641" cy="176799"/>
          </a:xfrm>
          <a:prstGeom prst="rect">
            <a:avLst/>
          </a:prstGeom>
        </p:spPr>
      </p:pic>
      <p:pic>
        <p:nvPicPr>
          <p:cNvPr id="24" name="Слика 23">
            <a:extLst>
              <a:ext uri="{FF2B5EF4-FFF2-40B4-BE49-F238E27FC236}">
                <a16:creationId xmlns:a16="http://schemas.microsoft.com/office/drawing/2014/main" xmlns="" id="{D69A7650-53C8-4EDC-82CB-0DA1D9CFECA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9068" y="3060952"/>
            <a:ext cx="103641" cy="176799"/>
          </a:xfrm>
          <a:prstGeom prst="rect">
            <a:avLst/>
          </a:prstGeom>
        </p:spPr>
      </p:pic>
      <p:pic>
        <p:nvPicPr>
          <p:cNvPr id="25" name="Слика 24">
            <a:extLst>
              <a:ext uri="{FF2B5EF4-FFF2-40B4-BE49-F238E27FC236}">
                <a16:creationId xmlns:a16="http://schemas.microsoft.com/office/drawing/2014/main" xmlns="" id="{AFD4A77D-EB7E-46AE-9A30-7EF0B076E7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26458" y="3060953"/>
            <a:ext cx="103641" cy="176799"/>
          </a:xfrm>
          <a:prstGeom prst="rect">
            <a:avLst/>
          </a:prstGeom>
        </p:spPr>
      </p:pic>
      <p:pic>
        <p:nvPicPr>
          <p:cNvPr id="26" name="Слика 25">
            <a:extLst>
              <a:ext uri="{FF2B5EF4-FFF2-40B4-BE49-F238E27FC236}">
                <a16:creationId xmlns:a16="http://schemas.microsoft.com/office/drawing/2014/main" xmlns="" id="{7DBED84E-3E34-432A-902E-F5FAF9AC8D0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5369" y="892144"/>
            <a:ext cx="256054" cy="140220"/>
          </a:xfrm>
          <a:prstGeom prst="rect">
            <a:avLst/>
          </a:prstGeom>
        </p:spPr>
      </p:pic>
      <p:pic>
        <p:nvPicPr>
          <p:cNvPr id="27" name="Слика 26">
            <a:extLst>
              <a:ext uri="{FF2B5EF4-FFF2-40B4-BE49-F238E27FC236}">
                <a16:creationId xmlns:a16="http://schemas.microsoft.com/office/drawing/2014/main" xmlns="" id="{83E22A1A-EC7C-4EDD-950C-4D3270F3D17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68648" y="716471"/>
            <a:ext cx="256054" cy="140220"/>
          </a:xfrm>
          <a:prstGeom prst="rect">
            <a:avLst/>
          </a:prstGeom>
        </p:spPr>
      </p:pic>
      <p:pic>
        <p:nvPicPr>
          <p:cNvPr id="28" name="Слика 27">
            <a:extLst>
              <a:ext uri="{FF2B5EF4-FFF2-40B4-BE49-F238E27FC236}">
                <a16:creationId xmlns:a16="http://schemas.microsoft.com/office/drawing/2014/main" xmlns="" id="{C4D25410-3BA1-4915-B748-D7698317EB8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3765" y="711036"/>
            <a:ext cx="256054" cy="140220"/>
          </a:xfrm>
          <a:prstGeom prst="rect">
            <a:avLst/>
          </a:prstGeom>
        </p:spPr>
      </p:pic>
      <p:pic>
        <p:nvPicPr>
          <p:cNvPr id="29" name="Слика 28">
            <a:extLst>
              <a:ext uri="{FF2B5EF4-FFF2-40B4-BE49-F238E27FC236}">
                <a16:creationId xmlns:a16="http://schemas.microsoft.com/office/drawing/2014/main" xmlns="" id="{28145C72-A6E9-412C-ACA2-EA73CF3B08F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22282" y="494506"/>
            <a:ext cx="256054" cy="140220"/>
          </a:xfrm>
          <a:prstGeom prst="rect">
            <a:avLst/>
          </a:prstGeom>
        </p:spPr>
      </p:pic>
      <p:pic>
        <p:nvPicPr>
          <p:cNvPr id="30" name="Слика 29">
            <a:extLst>
              <a:ext uri="{FF2B5EF4-FFF2-40B4-BE49-F238E27FC236}">
                <a16:creationId xmlns:a16="http://schemas.microsoft.com/office/drawing/2014/main" xmlns="" id="{8F7332CC-82C4-4C81-B276-512DA57698A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3357" y="470688"/>
            <a:ext cx="256054" cy="140220"/>
          </a:xfrm>
          <a:prstGeom prst="rect">
            <a:avLst/>
          </a:prstGeom>
        </p:spPr>
      </p:pic>
      <p:pic>
        <p:nvPicPr>
          <p:cNvPr id="31" name="Слика 30">
            <a:extLst>
              <a:ext uri="{FF2B5EF4-FFF2-40B4-BE49-F238E27FC236}">
                <a16:creationId xmlns:a16="http://schemas.microsoft.com/office/drawing/2014/main" xmlns="" id="{44DF7808-DA04-4390-90CA-BA7F8D3E7F8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30155" y="957796"/>
            <a:ext cx="256054" cy="140220"/>
          </a:xfrm>
          <a:prstGeom prst="rect">
            <a:avLst/>
          </a:prstGeom>
        </p:spPr>
      </p:pic>
      <p:pic>
        <p:nvPicPr>
          <p:cNvPr id="32" name="Слика 31">
            <a:extLst>
              <a:ext uri="{FF2B5EF4-FFF2-40B4-BE49-F238E27FC236}">
                <a16:creationId xmlns:a16="http://schemas.microsoft.com/office/drawing/2014/main" xmlns="" id="{BCFE9A4A-4215-4F7E-9393-DF1E24B04AF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0291" y="787817"/>
            <a:ext cx="256054" cy="140220"/>
          </a:xfrm>
          <a:prstGeom prst="rect">
            <a:avLst/>
          </a:prstGeom>
        </p:spPr>
      </p:pic>
      <p:pic>
        <p:nvPicPr>
          <p:cNvPr id="33" name="Слика 32">
            <a:extLst>
              <a:ext uri="{FF2B5EF4-FFF2-40B4-BE49-F238E27FC236}">
                <a16:creationId xmlns:a16="http://schemas.microsoft.com/office/drawing/2014/main" xmlns="" id="{D29D49B7-0424-497F-BE95-AD06A3284D5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82886" y="711036"/>
            <a:ext cx="256054" cy="140220"/>
          </a:xfrm>
          <a:prstGeom prst="rect">
            <a:avLst/>
          </a:prstGeom>
        </p:spPr>
      </p:pic>
      <p:pic>
        <p:nvPicPr>
          <p:cNvPr id="34" name="Слика 33">
            <a:extLst>
              <a:ext uri="{FF2B5EF4-FFF2-40B4-BE49-F238E27FC236}">
                <a16:creationId xmlns:a16="http://schemas.microsoft.com/office/drawing/2014/main" xmlns="" id="{AE5ECFEC-1A83-4A0C-86A3-3BABA773DA4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52823" y="640926"/>
            <a:ext cx="256054" cy="140220"/>
          </a:xfrm>
          <a:prstGeom prst="rect">
            <a:avLst/>
          </a:prstGeom>
        </p:spPr>
      </p:pic>
      <p:pic>
        <p:nvPicPr>
          <p:cNvPr id="35" name="Слика 34">
            <a:extLst>
              <a:ext uri="{FF2B5EF4-FFF2-40B4-BE49-F238E27FC236}">
                <a16:creationId xmlns:a16="http://schemas.microsoft.com/office/drawing/2014/main" xmlns="" id="{2F867F7B-2C40-490B-A6F9-1B2A5A39B94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59900" y="494506"/>
            <a:ext cx="256054" cy="140220"/>
          </a:xfrm>
          <a:prstGeom prst="rect">
            <a:avLst/>
          </a:prstGeom>
        </p:spPr>
      </p:pic>
      <p:pic>
        <p:nvPicPr>
          <p:cNvPr id="36" name="Слика 35">
            <a:extLst>
              <a:ext uri="{FF2B5EF4-FFF2-40B4-BE49-F238E27FC236}">
                <a16:creationId xmlns:a16="http://schemas.microsoft.com/office/drawing/2014/main" xmlns="" id="{CBF4E729-FD8F-4608-9714-5FCA8FAE580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21587" y="889905"/>
            <a:ext cx="256054" cy="140220"/>
          </a:xfrm>
          <a:prstGeom prst="rect">
            <a:avLst/>
          </a:prstGeom>
        </p:spPr>
      </p:pic>
      <p:pic>
        <p:nvPicPr>
          <p:cNvPr id="37" name="Слика 36">
            <a:extLst>
              <a:ext uri="{FF2B5EF4-FFF2-40B4-BE49-F238E27FC236}">
                <a16:creationId xmlns:a16="http://schemas.microsoft.com/office/drawing/2014/main" xmlns="" id="{C7CB0955-13DC-42B9-A2CB-8EF68788D91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2383" y="857927"/>
            <a:ext cx="256054" cy="140220"/>
          </a:xfrm>
          <a:prstGeom prst="rect">
            <a:avLst/>
          </a:prstGeom>
        </p:spPr>
      </p:pic>
      <p:pic>
        <p:nvPicPr>
          <p:cNvPr id="38" name="Слика 37">
            <a:extLst>
              <a:ext uri="{FF2B5EF4-FFF2-40B4-BE49-F238E27FC236}">
                <a16:creationId xmlns:a16="http://schemas.microsoft.com/office/drawing/2014/main" xmlns="" id="{5F5E193B-7646-4CAF-A60F-D0B39E34946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5128" y="647597"/>
            <a:ext cx="256054" cy="140220"/>
          </a:xfrm>
          <a:prstGeom prst="rect">
            <a:avLst/>
          </a:prstGeom>
        </p:spPr>
      </p:pic>
      <p:pic>
        <p:nvPicPr>
          <p:cNvPr id="39" name="Слика 38">
            <a:extLst>
              <a:ext uri="{FF2B5EF4-FFF2-40B4-BE49-F238E27FC236}">
                <a16:creationId xmlns:a16="http://schemas.microsoft.com/office/drawing/2014/main" xmlns="" id="{5073F615-FD6E-4063-B5ED-6D40B9BEAC5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86201" y="640926"/>
            <a:ext cx="256054" cy="140220"/>
          </a:xfrm>
          <a:prstGeom prst="rect">
            <a:avLst/>
          </a:prstGeom>
        </p:spPr>
      </p:pic>
      <p:pic>
        <p:nvPicPr>
          <p:cNvPr id="40" name="Слика 39">
            <a:extLst>
              <a:ext uri="{FF2B5EF4-FFF2-40B4-BE49-F238E27FC236}">
                <a16:creationId xmlns:a16="http://schemas.microsoft.com/office/drawing/2014/main" xmlns="" id="{0933C503-4BFE-414A-A4CE-36200F4A0A9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2377" y="470688"/>
            <a:ext cx="256054" cy="140220"/>
          </a:xfrm>
          <a:prstGeom prst="rect">
            <a:avLst/>
          </a:prstGeom>
        </p:spPr>
      </p:pic>
      <p:pic>
        <p:nvPicPr>
          <p:cNvPr id="41" name="Слика 40">
            <a:extLst>
              <a:ext uri="{FF2B5EF4-FFF2-40B4-BE49-F238E27FC236}">
                <a16:creationId xmlns:a16="http://schemas.microsoft.com/office/drawing/2014/main" xmlns="" id="{2A2F3944-3471-46DE-9893-96BFEB585DC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76656" y="968954"/>
            <a:ext cx="256054" cy="140220"/>
          </a:xfrm>
          <a:prstGeom prst="rect">
            <a:avLst/>
          </a:prstGeom>
        </p:spPr>
      </p:pic>
      <p:pic>
        <p:nvPicPr>
          <p:cNvPr id="42" name="Слика 41">
            <a:extLst>
              <a:ext uri="{FF2B5EF4-FFF2-40B4-BE49-F238E27FC236}">
                <a16:creationId xmlns:a16="http://schemas.microsoft.com/office/drawing/2014/main" xmlns="" id="{B99EA77D-498E-4465-BB23-F8A3AE8BF11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5638" y="851256"/>
            <a:ext cx="256054" cy="140220"/>
          </a:xfrm>
          <a:prstGeom prst="rect">
            <a:avLst/>
          </a:prstGeom>
        </p:spPr>
      </p:pic>
      <p:pic>
        <p:nvPicPr>
          <p:cNvPr id="43" name="Слика 42">
            <a:extLst>
              <a:ext uri="{FF2B5EF4-FFF2-40B4-BE49-F238E27FC236}">
                <a16:creationId xmlns:a16="http://schemas.microsoft.com/office/drawing/2014/main" xmlns="" id="{8607890D-1EAF-4F27-BE83-67AD2B61955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33728" y="716461"/>
            <a:ext cx="256054" cy="140220"/>
          </a:xfrm>
          <a:prstGeom prst="rect">
            <a:avLst/>
          </a:prstGeom>
        </p:spPr>
      </p:pic>
      <p:pic>
        <p:nvPicPr>
          <p:cNvPr id="44" name="Слика 43">
            <a:extLst>
              <a:ext uri="{FF2B5EF4-FFF2-40B4-BE49-F238E27FC236}">
                <a16:creationId xmlns:a16="http://schemas.microsoft.com/office/drawing/2014/main" xmlns="" id="{7539A441-CE8B-4BFE-B9C7-47641ECA406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6039" y="640926"/>
            <a:ext cx="256054" cy="140220"/>
          </a:xfrm>
          <a:prstGeom prst="rect">
            <a:avLst/>
          </a:prstGeom>
        </p:spPr>
      </p:pic>
      <p:pic>
        <p:nvPicPr>
          <p:cNvPr id="45" name="Слика 44">
            <a:extLst>
              <a:ext uri="{FF2B5EF4-FFF2-40B4-BE49-F238E27FC236}">
                <a16:creationId xmlns:a16="http://schemas.microsoft.com/office/drawing/2014/main" xmlns="" id="{7894AA9B-092C-4132-9BE8-BCF1881F244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49628" y="533768"/>
            <a:ext cx="256054" cy="140220"/>
          </a:xfrm>
          <a:prstGeom prst="rect">
            <a:avLst/>
          </a:prstGeom>
        </p:spPr>
      </p:pic>
      <p:pic>
        <p:nvPicPr>
          <p:cNvPr id="46" name="Слика 45">
            <a:extLst>
              <a:ext uri="{FF2B5EF4-FFF2-40B4-BE49-F238E27FC236}">
                <a16:creationId xmlns:a16="http://schemas.microsoft.com/office/drawing/2014/main" xmlns="" id="{A246A0A0-8DD3-4973-BCD0-D3D50F500DC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42340" y="1039064"/>
            <a:ext cx="256054" cy="140220"/>
          </a:xfrm>
          <a:prstGeom prst="rect">
            <a:avLst/>
          </a:prstGeom>
        </p:spPr>
      </p:pic>
      <p:pic>
        <p:nvPicPr>
          <p:cNvPr id="47" name="Слика 46">
            <a:extLst>
              <a:ext uri="{FF2B5EF4-FFF2-40B4-BE49-F238E27FC236}">
                <a16:creationId xmlns:a16="http://schemas.microsoft.com/office/drawing/2014/main" xmlns="" id="{8AC04895-8531-41BE-9175-CCEE69F2631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44589" y="874088"/>
            <a:ext cx="256054" cy="140220"/>
          </a:xfrm>
          <a:prstGeom prst="rect">
            <a:avLst/>
          </a:prstGeom>
        </p:spPr>
      </p:pic>
      <p:pic>
        <p:nvPicPr>
          <p:cNvPr id="48" name="Слика 47">
            <a:extLst>
              <a:ext uri="{FF2B5EF4-FFF2-40B4-BE49-F238E27FC236}">
                <a16:creationId xmlns:a16="http://schemas.microsoft.com/office/drawing/2014/main" xmlns="" id="{403FA13E-2F46-48C5-94EF-9E46838E616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69763" y="869258"/>
            <a:ext cx="256054" cy="140220"/>
          </a:xfrm>
          <a:prstGeom prst="rect">
            <a:avLst/>
          </a:prstGeom>
        </p:spPr>
      </p:pic>
      <p:pic>
        <p:nvPicPr>
          <p:cNvPr id="49" name="Слика 48">
            <a:extLst>
              <a:ext uri="{FF2B5EF4-FFF2-40B4-BE49-F238E27FC236}">
                <a16:creationId xmlns:a16="http://schemas.microsoft.com/office/drawing/2014/main" xmlns="" id="{0D76981B-D845-4213-BB12-2502748A6A0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22672" y="574509"/>
            <a:ext cx="256054" cy="140220"/>
          </a:xfrm>
          <a:prstGeom prst="rect">
            <a:avLst/>
          </a:prstGeom>
        </p:spPr>
      </p:pic>
      <p:pic>
        <p:nvPicPr>
          <p:cNvPr id="50" name="Слика 49">
            <a:extLst>
              <a:ext uri="{FF2B5EF4-FFF2-40B4-BE49-F238E27FC236}">
                <a16:creationId xmlns:a16="http://schemas.microsoft.com/office/drawing/2014/main" xmlns="" id="{275B0B47-1174-48EA-8F0E-7FFECAAE754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97790" y="610908"/>
            <a:ext cx="256054" cy="140220"/>
          </a:xfrm>
          <a:prstGeom prst="rect">
            <a:avLst/>
          </a:prstGeom>
        </p:spPr>
      </p:pic>
      <p:pic>
        <p:nvPicPr>
          <p:cNvPr id="51" name="Слика 50">
            <a:extLst>
              <a:ext uri="{FF2B5EF4-FFF2-40B4-BE49-F238E27FC236}">
                <a16:creationId xmlns:a16="http://schemas.microsoft.com/office/drawing/2014/main" xmlns="" id="{30AC00DB-BC3A-42ED-8756-85B6079637B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6681" y="959096"/>
            <a:ext cx="256054" cy="140220"/>
          </a:xfrm>
          <a:prstGeom prst="rect">
            <a:avLst/>
          </a:prstGeom>
        </p:spPr>
      </p:pic>
      <p:pic>
        <p:nvPicPr>
          <p:cNvPr id="52" name="Слика 51">
            <a:extLst>
              <a:ext uri="{FF2B5EF4-FFF2-40B4-BE49-F238E27FC236}">
                <a16:creationId xmlns:a16="http://schemas.microsoft.com/office/drawing/2014/main" xmlns="" id="{31EB3781-5AB5-4FE8-9E58-34F6F98E5B6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80198" y="837446"/>
            <a:ext cx="256054" cy="140220"/>
          </a:xfrm>
          <a:prstGeom prst="rect">
            <a:avLst/>
          </a:prstGeom>
        </p:spPr>
      </p:pic>
      <p:pic>
        <p:nvPicPr>
          <p:cNvPr id="53" name="Слика 52">
            <a:extLst>
              <a:ext uri="{FF2B5EF4-FFF2-40B4-BE49-F238E27FC236}">
                <a16:creationId xmlns:a16="http://schemas.microsoft.com/office/drawing/2014/main" xmlns="" id="{FB51BDC0-F20A-4999-B699-8D15BB740A9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61537" y="697068"/>
            <a:ext cx="256054" cy="140220"/>
          </a:xfrm>
          <a:prstGeom prst="rect">
            <a:avLst/>
          </a:prstGeom>
        </p:spPr>
      </p:pic>
      <p:pic>
        <p:nvPicPr>
          <p:cNvPr id="54" name="Слика 53">
            <a:extLst>
              <a:ext uri="{FF2B5EF4-FFF2-40B4-BE49-F238E27FC236}">
                <a16:creationId xmlns:a16="http://schemas.microsoft.com/office/drawing/2014/main" xmlns="" id="{F0A03902-B061-4579-A5C4-345845D1056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03598" y="610908"/>
            <a:ext cx="256054" cy="140220"/>
          </a:xfrm>
          <a:prstGeom prst="rect">
            <a:avLst/>
          </a:prstGeom>
        </p:spPr>
      </p:pic>
      <p:pic>
        <p:nvPicPr>
          <p:cNvPr id="55" name="Слика 54">
            <a:extLst>
              <a:ext uri="{FF2B5EF4-FFF2-40B4-BE49-F238E27FC236}">
                <a16:creationId xmlns:a16="http://schemas.microsoft.com/office/drawing/2014/main" xmlns="" id="{EBDCCB12-5ED7-41A0-A2A0-60D760B2773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38648" y="504399"/>
            <a:ext cx="256054" cy="140220"/>
          </a:xfrm>
          <a:prstGeom prst="rect">
            <a:avLst/>
          </a:prstGeom>
        </p:spPr>
      </p:pic>
      <p:pic>
        <p:nvPicPr>
          <p:cNvPr id="56" name="Слика 55">
            <a:extLst>
              <a:ext uri="{FF2B5EF4-FFF2-40B4-BE49-F238E27FC236}">
                <a16:creationId xmlns:a16="http://schemas.microsoft.com/office/drawing/2014/main" xmlns="" id="{70C63339-07AD-4CC2-839C-750CBD20739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69128" y="1014913"/>
            <a:ext cx="256054" cy="140220"/>
          </a:xfrm>
          <a:prstGeom prst="rect">
            <a:avLst/>
          </a:prstGeom>
        </p:spPr>
      </p:pic>
      <p:pic>
        <p:nvPicPr>
          <p:cNvPr id="57" name="Слика 56">
            <a:extLst>
              <a:ext uri="{FF2B5EF4-FFF2-40B4-BE49-F238E27FC236}">
                <a16:creationId xmlns:a16="http://schemas.microsoft.com/office/drawing/2014/main" xmlns="" id="{F03C66C7-CC59-40DA-8789-36167FCD546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86222" y="866878"/>
            <a:ext cx="256054" cy="140220"/>
          </a:xfrm>
          <a:prstGeom prst="rect">
            <a:avLst/>
          </a:prstGeom>
        </p:spPr>
      </p:pic>
      <p:pic>
        <p:nvPicPr>
          <p:cNvPr id="58" name="Слика 57">
            <a:extLst>
              <a:ext uri="{FF2B5EF4-FFF2-40B4-BE49-F238E27FC236}">
                <a16:creationId xmlns:a16="http://schemas.microsoft.com/office/drawing/2014/main" xmlns="" id="{FFFF8FFE-E9C1-493F-AA5A-BB1EF52ACC5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62814" y="740258"/>
            <a:ext cx="256054" cy="140220"/>
          </a:xfrm>
          <a:prstGeom prst="rect">
            <a:avLst/>
          </a:prstGeom>
        </p:spPr>
      </p:pic>
      <p:pic>
        <p:nvPicPr>
          <p:cNvPr id="59" name="Слика 58">
            <a:extLst>
              <a:ext uri="{FF2B5EF4-FFF2-40B4-BE49-F238E27FC236}">
                <a16:creationId xmlns:a16="http://schemas.microsoft.com/office/drawing/2014/main" xmlns="" id="{F5EFFF48-D696-4BF3-A1D9-90D3DC14291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06119" y="718274"/>
            <a:ext cx="256054" cy="140220"/>
          </a:xfrm>
          <a:prstGeom prst="rect">
            <a:avLst/>
          </a:prstGeom>
        </p:spPr>
      </p:pic>
      <p:pic>
        <p:nvPicPr>
          <p:cNvPr id="60" name="Слика 59">
            <a:extLst>
              <a:ext uri="{FF2B5EF4-FFF2-40B4-BE49-F238E27FC236}">
                <a16:creationId xmlns:a16="http://schemas.microsoft.com/office/drawing/2014/main" xmlns="" id="{018D5C0E-CA6D-435D-8923-3D70BD77BF6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86222" y="569670"/>
            <a:ext cx="256054" cy="140220"/>
          </a:xfrm>
          <a:prstGeom prst="rect">
            <a:avLst/>
          </a:prstGeom>
        </p:spPr>
      </p:pic>
      <p:pic>
        <p:nvPicPr>
          <p:cNvPr id="61" name="Слика 60">
            <a:extLst>
              <a:ext uri="{FF2B5EF4-FFF2-40B4-BE49-F238E27FC236}">
                <a16:creationId xmlns:a16="http://schemas.microsoft.com/office/drawing/2014/main" xmlns="" id="{4FFAA418-840D-4E65-873D-055E78B004A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92882" y="1014913"/>
            <a:ext cx="256054" cy="140220"/>
          </a:xfrm>
          <a:prstGeom prst="rect">
            <a:avLst/>
          </a:prstGeom>
        </p:spPr>
      </p:pic>
      <p:pic>
        <p:nvPicPr>
          <p:cNvPr id="62" name="Слика 61">
            <a:extLst>
              <a:ext uri="{FF2B5EF4-FFF2-40B4-BE49-F238E27FC236}">
                <a16:creationId xmlns:a16="http://schemas.microsoft.com/office/drawing/2014/main" xmlns="" id="{0EE237B4-6018-44E1-ACBA-8950C28B759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327688" y="837446"/>
            <a:ext cx="256054" cy="140220"/>
          </a:xfrm>
          <a:prstGeom prst="rect">
            <a:avLst/>
          </a:prstGeom>
        </p:spPr>
      </p:pic>
      <p:pic>
        <p:nvPicPr>
          <p:cNvPr id="63" name="Слика 62">
            <a:extLst>
              <a:ext uri="{FF2B5EF4-FFF2-40B4-BE49-F238E27FC236}">
                <a16:creationId xmlns:a16="http://schemas.microsoft.com/office/drawing/2014/main" xmlns="" id="{B1915DE6-0C35-47A2-848C-DCEBB69446D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06368" y="644619"/>
            <a:ext cx="256054" cy="140220"/>
          </a:xfrm>
          <a:prstGeom prst="rect">
            <a:avLst/>
          </a:prstGeom>
        </p:spPr>
      </p:pic>
      <p:pic>
        <p:nvPicPr>
          <p:cNvPr id="64" name="Слика 63">
            <a:extLst>
              <a:ext uri="{FF2B5EF4-FFF2-40B4-BE49-F238E27FC236}">
                <a16:creationId xmlns:a16="http://schemas.microsoft.com/office/drawing/2014/main" xmlns="" id="{13C2DADB-67A2-4FEF-98C2-30EE27321CD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83742" y="689524"/>
            <a:ext cx="256054" cy="140220"/>
          </a:xfrm>
          <a:prstGeom prst="rect">
            <a:avLst/>
          </a:prstGeom>
        </p:spPr>
      </p:pic>
      <p:pic>
        <p:nvPicPr>
          <p:cNvPr id="65" name="Слика 64">
            <a:extLst>
              <a:ext uri="{FF2B5EF4-FFF2-40B4-BE49-F238E27FC236}">
                <a16:creationId xmlns:a16="http://schemas.microsoft.com/office/drawing/2014/main" xmlns="" id="{45E7959C-2A5C-45C3-AF15-B2836B07414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378774" y="506247"/>
            <a:ext cx="256054" cy="140220"/>
          </a:xfrm>
          <a:prstGeom prst="rect">
            <a:avLst/>
          </a:prstGeom>
        </p:spPr>
      </p:pic>
      <p:pic>
        <p:nvPicPr>
          <p:cNvPr id="66" name="Слика 65">
            <a:extLst>
              <a:ext uri="{FF2B5EF4-FFF2-40B4-BE49-F238E27FC236}">
                <a16:creationId xmlns:a16="http://schemas.microsoft.com/office/drawing/2014/main" xmlns="" id="{97804AAD-B634-4B3F-8B15-2F333DD4CED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3407" y="3713225"/>
            <a:ext cx="256054" cy="140220"/>
          </a:xfrm>
          <a:prstGeom prst="rect">
            <a:avLst/>
          </a:prstGeom>
        </p:spPr>
      </p:pic>
      <p:pic>
        <p:nvPicPr>
          <p:cNvPr id="67" name="Слика 66">
            <a:extLst>
              <a:ext uri="{FF2B5EF4-FFF2-40B4-BE49-F238E27FC236}">
                <a16:creationId xmlns:a16="http://schemas.microsoft.com/office/drawing/2014/main" xmlns="" id="{E40953F3-0F66-4F04-9B4E-F438134F636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57660" y="3629059"/>
            <a:ext cx="256054" cy="140220"/>
          </a:xfrm>
          <a:prstGeom prst="rect">
            <a:avLst/>
          </a:prstGeom>
        </p:spPr>
      </p:pic>
      <p:pic>
        <p:nvPicPr>
          <p:cNvPr id="68" name="Слика 67">
            <a:extLst>
              <a:ext uri="{FF2B5EF4-FFF2-40B4-BE49-F238E27FC236}">
                <a16:creationId xmlns:a16="http://schemas.microsoft.com/office/drawing/2014/main" xmlns="" id="{C7722094-E3B7-4A1E-902D-DEC9D4605EB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8976" y="3895111"/>
            <a:ext cx="256054" cy="140220"/>
          </a:xfrm>
          <a:prstGeom prst="rect">
            <a:avLst/>
          </a:prstGeom>
        </p:spPr>
      </p:pic>
      <p:pic>
        <p:nvPicPr>
          <p:cNvPr id="69" name="Слика 68">
            <a:extLst>
              <a:ext uri="{FF2B5EF4-FFF2-40B4-BE49-F238E27FC236}">
                <a16:creationId xmlns:a16="http://schemas.microsoft.com/office/drawing/2014/main" xmlns="" id="{1B6A8D5C-BDC3-4054-A787-5EB39E03873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1384" y="3878842"/>
            <a:ext cx="256054" cy="140220"/>
          </a:xfrm>
          <a:prstGeom prst="rect">
            <a:avLst/>
          </a:prstGeom>
        </p:spPr>
      </p:pic>
      <p:pic>
        <p:nvPicPr>
          <p:cNvPr id="70" name="Слика 69">
            <a:extLst>
              <a:ext uri="{FF2B5EF4-FFF2-40B4-BE49-F238E27FC236}">
                <a16:creationId xmlns:a16="http://schemas.microsoft.com/office/drawing/2014/main" xmlns="" id="{CD391633-2D4D-4968-97BC-017FF1B8E45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67838" y="4063775"/>
            <a:ext cx="256054" cy="140220"/>
          </a:xfrm>
          <a:prstGeom prst="rect">
            <a:avLst/>
          </a:prstGeom>
        </p:spPr>
      </p:pic>
      <p:pic>
        <p:nvPicPr>
          <p:cNvPr id="71" name="Слика 70">
            <a:extLst>
              <a:ext uri="{FF2B5EF4-FFF2-40B4-BE49-F238E27FC236}">
                <a16:creationId xmlns:a16="http://schemas.microsoft.com/office/drawing/2014/main" xmlns="" id="{9D71F8E6-3CFD-4BDC-A4D2-5164C05E7F2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3882" y="4116245"/>
            <a:ext cx="256054" cy="140220"/>
          </a:xfrm>
          <a:prstGeom prst="rect">
            <a:avLst/>
          </a:prstGeom>
        </p:spPr>
      </p:pic>
      <p:pic>
        <p:nvPicPr>
          <p:cNvPr id="72" name="Слика 71">
            <a:extLst>
              <a:ext uri="{FF2B5EF4-FFF2-40B4-BE49-F238E27FC236}">
                <a16:creationId xmlns:a16="http://schemas.microsoft.com/office/drawing/2014/main" xmlns="" id="{AC2D5916-A963-43D6-917F-D3C850E3AAB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82886" y="3884044"/>
            <a:ext cx="256054" cy="140220"/>
          </a:xfrm>
          <a:prstGeom prst="rect">
            <a:avLst/>
          </a:prstGeom>
        </p:spPr>
      </p:pic>
      <p:pic>
        <p:nvPicPr>
          <p:cNvPr id="73" name="Слика 72">
            <a:extLst>
              <a:ext uri="{FF2B5EF4-FFF2-40B4-BE49-F238E27FC236}">
                <a16:creationId xmlns:a16="http://schemas.microsoft.com/office/drawing/2014/main" xmlns="" id="{D9BEDA8D-5C4E-4431-BD2F-BEBB9886F69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19223" y="3884521"/>
            <a:ext cx="256054" cy="140220"/>
          </a:xfrm>
          <a:prstGeom prst="rect">
            <a:avLst/>
          </a:prstGeom>
        </p:spPr>
      </p:pic>
      <p:pic>
        <p:nvPicPr>
          <p:cNvPr id="74" name="Слика 73">
            <a:extLst>
              <a:ext uri="{FF2B5EF4-FFF2-40B4-BE49-F238E27FC236}">
                <a16:creationId xmlns:a16="http://schemas.microsoft.com/office/drawing/2014/main" xmlns="" id="{82A16AB1-54AE-441B-9921-4A8D20AA70C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07959" y="3738622"/>
            <a:ext cx="256054" cy="140220"/>
          </a:xfrm>
          <a:prstGeom prst="rect">
            <a:avLst/>
          </a:prstGeom>
        </p:spPr>
      </p:pic>
      <p:pic>
        <p:nvPicPr>
          <p:cNvPr id="75" name="Слика 74">
            <a:extLst>
              <a:ext uri="{FF2B5EF4-FFF2-40B4-BE49-F238E27FC236}">
                <a16:creationId xmlns:a16="http://schemas.microsoft.com/office/drawing/2014/main" xmlns="" id="{50ACE45B-E770-491A-8311-DF5E7EFF6FC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39982" y="3684716"/>
            <a:ext cx="256054" cy="140220"/>
          </a:xfrm>
          <a:prstGeom prst="rect">
            <a:avLst/>
          </a:prstGeom>
        </p:spPr>
      </p:pic>
      <p:pic>
        <p:nvPicPr>
          <p:cNvPr id="76" name="Слика 75">
            <a:extLst>
              <a:ext uri="{FF2B5EF4-FFF2-40B4-BE49-F238E27FC236}">
                <a16:creationId xmlns:a16="http://schemas.microsoft.com/office/drawing/2014/main" xmlns="" id="{EC345C26-5DDB-4A7D-A642-E6C0F8D719A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48521" y="4070103"/>
            <a:ext cx="256054" cy="140220"/>
          </a:xfrm>
          <a:prstGeom prst="rect">
            <a:avLst/>
          </a:prstGeom>
        </p:spPr>
      </p:pic>
      <p:pic>
        <p:nvPicPr>
          <p:cNvPr id="77" name="Слика 76">
            <a:extLst>
              <a:ext uri="{FF2B5EF4-FFF2-40B4-BE49-F238E27FC236}">
                <a16:creationId xmlns:a16="http://schemas.microsoft.com/office/drawing/2014/main" xmlns="" id="{6B88B491-7034-4B58-AA10-C590FDE877E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7007" y="3999079"/>
            <a:ext cx="256054" cy="140220"/>
          </a:xfrm>
          <a:prstGeom prst="rect">
            <a:avLst/>
          </a:prstGeom>
        </p:spPr>
      </p:pic>
      <p:pic>
        <p:nvPicPr>
          <p:cNvPr id="78" name="Слика 77">
            <a:extLst>
              <a:ext uri="{FF2B5EF4-FFF2-40B4-BE49-F238E27FC236}">
                <a16:creationId xmlns:a16="http://schemas.microsoft.com/office/drawing/2014/main" xmlns="" id="{3A871F89-1B6C-47BA-8C20-80A6B93C532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3206" y="3793603"/>
            <a:ext cx="256054" cy="140220"/>
          </a:xfrm>
          <a:prstGeom prst="rect">
            <a:avLst/>
          </a:prstGeom>
        </p:spPr>
      </p:pic>
      <p:pic>
        <p:nvPicPr>
          <p:cNvPr id="79" name="Слика 78">
            <a:extLst>
              <a:ext uri="{FF2B5EF4-FFF2-40B4-BE49-F238E27FC236}">
                <a16:creationId xmlns:a16="http://schemas.microsoft.com/office/drawing/2014/main" xmlns="" id="{F9BC3146-D84B-4A1C-A5E2-3B3A56782F1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01913" y="3808732"/>
            <a:ext cx="256054" cy="140220"/>
          </a:xfrm>
          <a:prstGeom prst="rect">
            <a:avLst/>
          </a:prstGeom>
        </p:spPr>
      </p:pic>
      <p:pic>
        <p:nvPicPr>
          <p:cNvPr id="80" name="Слика 79">
            <a:extLst>
              <a:ext uri="{FF2B5EF4-FFF2-40B4-BE49-F238E27FC236}">
                <a16:creationId xmlns:a16="http://schemas.microsoft.com/office/drawing/2014/main" xmlns="" id="{80E749AE-1873-4D05-9E6B-7EA6B52C2C4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199" y="3643115"/>
            <a:ext cx="256054" cy="140220"/>
          </a:xfrm>
          <a:prstGeom prst="rect">
            <a:avLst/>
          </a:prstGeom>
        </p:spPr>
      </p:pic>
      <p:pic>
        <p:nvPicPr>
          <p:cNvPr id="81" name="Слика 80">
            <a:extLst>
              <a:ext uri="{FF2B5EF4-FFF2-40B4-BE49-F238E27FC236}">
                <a16:creationId xmlns:a16="http://schemas.microsoft.com/office/drawing/2014/main" xmlns="" id="{C61D6A11-4B56-4B30-89EB-CB6CF4B97E8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57356" y="3663690"/>
            <a:ext cx="256054" cy="140220"/>
          </a:xfrm>
          <a:prstGeom prst="rect">
            <a:avLst/>
          </a:prstGeom>
        </p:spPr>
      </p:pic>
      <p:pic>
        <p:nvPicPr>
          <p:cNvPr id="82" name="Слика 81">
            <a:extLst>
              <a:ext uri="{FF2B5EF4-FFF2-40B4-BE49-F238E27FC236}">
                <a16:creationId xmlns:a16="http://schemas.microsoft.com/office/drawing/2014/main" xmlns="" id="{CC72D04B-D30A-4FBA-9138-853426514E9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60242" y="3636060"/>
            <a:ext cx="256054" cy="140220"/>
          </a:xfrm>
          <a:prstGeom prst="rect">
            <a:avLst/>
          </a:prstGeom>
        </p:spPr>
      </p:pic>
      <p:pic>
        <p:nvPicPr>
          <p:cNvPr id="83" name="Слика 82">
            <a:extLst>
              <a:ext uri="{FF2B5EF4-FFF2-40B4-BE49-F238E27FC236}">
                <a16:creationId xmlns:a16="http://schemas.microsoft.com/office/drawing/2014/main" xmlns="" id="{EA01DAF8-84FF-4AF8-AC0C-7F72807DC36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28596" y="3863713"/>
            <a:ext cx="256054" cy="140220"/>
          </a:xfrm>
          <a:prstGeom prst="rect">
            <a:avLst/>
          </a:prstGeom>
        </p:spPr>
      </p:pic>
      <p:pic>
        <p:nvPicPr>
          <p:cNvPr id="84" name="Слика 83">
            <a:extLst>
              <a:ext uri="{FF2B5EF4-FFF2-40B4-BE49-F238E27FC236}">
                <a16:creationId xmlns:a16="http://schemas.microsoft.com/office/drawing/2014/main" xmlns="" id="{8B66AEF8-BFB7-487A-9577-2AD31EA95A2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7603" y="3870964"/>
            <a:ext cx="256054" cy="140220"/>
          </a:xfrm>
          <a:prstGeom prst="rect">
            <a:avLst/>
          </a:prstGeom>
        </p:spPr>
      </p:pic>
      <p:pic>
        <p:nvPicPr>
          <p:cNvPr id="85" name="Слика 84">
            <a:extLst>
              <a:ext uri="{FF2B5EF4-FFF2-40B4-BE49-F238E27FC236}">
                <a16:creationId xmlns:a16="http://schemas.microsoft.com/office/drawing/2014/main" xmlns="" id="{0237D52F-536E-4B0C-8C2D-6B69A39B0D8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48553" y="4056706"/>
            <a:ext cx="256054" cy="140220"/>
          </a:xfrm>
          <a:prstGeom prst="rect">
            <a:avLst/>
          </a:prstGeom>
        </p:spPr>
      </p:pic>
      <p:pic>
        <p:nvPicPr>
          <p:cNvPr id="86" name="Слика 85">
            <a:extLst>
              <a:ext uri="{FF2B5EF4-FFF2-40B4-BE49-F238E27FC236}">
                <a16:creationId xmlns:a16="http://schemas.microsoft.com/office/drawing/2014/main" xmlns="" id="{C24E58B6-60AE-4EA9-9EDF-9357187F6DB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19745" y="3643115"/>
            <a:ext cx="256054" cy="140220"/>
          </a:xfrm>
          <a:prstGeom prst="rect">
            <a:avLst/>
          </a:prstGeom>
        </p:spPr>
      </p:pic>
      <p:pic>
        <p:nvPicPr>
          <p:cNvPr id="87" name="Слика 86">
            <a:extLst>
              <a:ext uri="{FF2B5EF4-FFF2-40B4-BE49-F238E27FC236}">
                <a16:creationId xmlns:a16="http://schemas.microsoft.com/office/drawing/2014/main" xmlns="" id="{3950A1E6-7BE4-4377-B38A-87FE2B589E5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14180" y="3643115"/>
            <a:ext cx="256054" cy="140220"/>
          </a:xfrm>
          <a:prstGeom prst="rect">
            <a:avLst/>
          </a:prstGeom>
        </p:spPr>
      </p:pic>
      <p:pic>
        <p:nvPicPr>
          <p:cNvPr id="88" name="Слика 87">
            <a:extLst>
              <a:ext uri="{FF2B5EF4-FFF2-40B4-BE49-F238E27FC236}">
                <a16:creationId xmlns:a16="http://schemas.microsoft.com/office/drawing/2014/main" xmlns="" id="{BF8BFEA3-0AB9-4576-A1BC-FE4A2C33E6C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7817" y="3878842"/>
            <a:ext cx="256054" cy="140220"/>
          </a:xfrm>
          <a:prstGeom prst="rect">
            <a:avLst/>
          </a:prstGeom>
        </p:spPr>
      </p:pic>
      <p:pic>
        <p:nvPicPr>
          <p:cNvPr id="89" name="Слика 88">
            <a:extLst>
              <a:ext uri="{FF2B5EF4-FFF2-40B4-BE49-F238E27FC236}">
                <a16:creationId xmlns:a16="http://schemas.microsoft.com/office/drawing/2014/main" xmlns="" id="{61FD3810-EC2A-4414-87AF-40CD8E27BF5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207" y="3898021"/>
            <a:ext cx="256054" cy="140220"/>
          </a:xfrm>
          <a:prstGeom prst="rect">
            <a:avLst/>
          </a:prstGeom>
        </p:spPr>
      </p:pic>
      <p:pic>
        <p:nvPicPr>
          <p:cNvPr id="90" name="Слика 89">
            <a:extLst>
              <a:ext uri="{FF2B5EF4-FFF2-40B4-BE49-F238E27FC236}">
                <a16:creationId xmlns:a16="http://schemas.microsoft.com/office/drawing/2014/main" xmlns="" id="{329B78CF-D94D-4AB5-9463-F4FA73E149A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254" y="4099725"/>
            <a:ext cx="256054" cy="140220"/>
          </a:xfrm>
          <a:prstGeom prst="rect">
            <a:avLst/>
          </a:prstGeom>
        </p:spPr>
      </p:pic>
      <p:pic>
        <p:nvPicPr>
          <p:cNvPr id="91" name="Слика 90">
            <a:extLst>
              <a:ext uri="{FF2B5EF4-FFF2-40B4-BE49-F238E27FC236}">
                <a16:creationId xmlns:a16="http://schemas.microsoft.com/office/drawing/2014/main" xmlns="" id="{F8BCD4C1-A3B1-4918-96C7-7CF997450B8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7088" y="4032626"/>
            <a:ext cx="256054" cy="140220"/>
          </a:xfrm>
          <a:prstGeom prst="rect">
            <a:avLst/>
          </a:prstGeom>
        </p:spPr>
      </p:pic>
      <p:pic>
        <p:nvPicPr>
          <p:cNvPr id="92" name="Слика 91">
            <a:extLst>
              <a:ext uri="{FF2B5EF4-FFF2-40B4-BE49-F238E27FC236}">
                <a16:creationId xmlns:a16="http://schemas.microsoft.com/office/drawing/2014/main" xmlns="" id="{922C840D-2090-4AF0-9220-77C06152F33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3119" y="3885812"/>
            <a:ext cx="256054" cy="140220"/>
          </a:xfrm>
          <a:prstGeom prst="rect">
            <a:avLst/>
          </a:prstGeom>
        </p:spPr>
      </p:pic>
      <p:pic>
        <p:nvPicPr>
          <p:cNvPr id="93" name="Слика 92">
            <a:extLst>
              <a:ext uri="{FF2B5EF4-FFF2-40B4-BE49-F238E27FC236}">
                <a16:creationId xmlns:a16="http://schemas.microsoft.com/office/drawing/2014/main" xmlns="" id="{4E0CA7E6-E46D-44CE-B2E9-EF85DD4B814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9414" y="3684716"/>
            <a:ext cx="256054" cy="140220"/>
          </a:xfrm>
          <a:prstGeom prst="rect">
            <a:avLst/>
          </a:prstGeom>
        </p:spPr>
      </p:pic>
      <p:pic>
        <p:nvPicPr>
          <p:cNvPr id="94" name="Слика 93">
            <a:extLst>
              <a:ext uri="{FF2B5EF4-FFF2-40B4-BE49-F238E27FC236}">
                <a16:creationId xmlns:a16="http://schemas.microsoft.com/office/drawing/2014/main" xmlns="" id="{7D1A0775-0BC1-4BFE-81F2-BAA2D095210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78726" y="3817895"/>
            <a:ext cx="256054" cy="140220"/>
          </a:xfrm>
          <a:prstGeom prst="rect">
            <a:avLst/>
          </a:prstGeom>
        </p:spPr>
      </p:pic>
      <p:pic>
        <p:nvPicPr>
          <p:cNvPr id="95" name="Слика 94">
            <a:extLst>
              <a:ext uri="{FF2B5EF4-FFF2-40B4-BE49-F238E27FC236}">
                <a16:creationId xmlns:a16="http://schemas.microsoft.com/office/drawing/2014/main" xmlns="" id="{85335FEA-D41A-4C0D-88B4-7D393110833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701" y="3631418"/>
            <a:ext cx="256054" cy="140220"/>
          </a:xfrm>
          <a:prstGeom prst="rect">
            <a:avLst/>
          </a:prstGeom>
        </p:spPr>
      </p:pic>
      <p:pic>
        <p:nvPicPr>
          <p:cNvPr id="96" name="Слика 95">
            <a:extLst>
              <a:ext uri="{FF2B5EF4-FFF2-40B4-BE49-F238E27FC236}">
                <a16:creationId xmlns:a16="http://schemas.microsoft.com/office/drawing/2014/main" xmlns="" id="{899290B5-DD14-4DDF-9314-0F8A9A62F1D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7544" y="4042070"/>
            <a:ext cx="256054" cy="140220"/>
          </a:xfrm>
          <a:prstGeom prst="rect">
            <a:avLst/>
          </a:prstGeom>
        </p:spPr>
      </p:pic>
      <p:pic>
        <p:nvPicPr>
          <p:cNvPr id="97" name="Слика 96">
            <a:extLst>
              <a:ext uri="{FF2B5EF4-FFF2-40B4-BE49-F238E27FC236}">
                <a16:creationId xmlns:a16="http://schemas.microsoft.com/office/drawing/2014/main" xmlns="" id="{EA02E35E-4A77-4917-B4EB-92CC90081F8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3162" y="4019062"/>
            <a:ext cx="256054" cy="140220"/>
          </a:xfrm>
          <a:prstGeom prst="rect">
            <a:avLst/>
          </a:prstGeom>
        </p:spPr>
      </p:pic>
      <p:pic>
        <p:nvPicPr>
          <p:cNvPr id="98" name="Слика 97">
            <a:extLst>
              <a:ext uri="{FF2B5EF4-FFF2-40B4-BE49-F238E27FC236}">
                <a16:creationId xmlns:a16="http://schemas.microsoft.com/office/drawing/2014/main" xmlns="" id="{E222601C-F906-401C-B6B2-A1A6007FDCC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61273" y="3824151"/>
            <a:ext cx="256054" cy="140220"/>
          </a:xfrm>
          <a:prstGeom prst="rect">
            <a:avLst/>
          </a:prstGeom>
        </p:spPr>
      </p:pic>
      <p:pic>
        <p:nvPicPr>
          <p:cNvPr id="99" name="Слика 98">
            <a:extLst>
              <a:ext uri="{FF2B5EF4-FFF2-40B4-BE49-F238E27FC236}">
                <a16:creationId xmlns:a16="http://schemas.microsoft.com/office/drawing/2014/main" xmlns="" id="{ED524B7C-8218-44CB-9808-C1C94A57CE6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05687" y="3781149"/>
            <a:ext cx="256054" cy="140220"/>
          </a:xfrm>
          <a:prstGeom prst="rect">
            <a:avLst/>
          </a:prstGeom>
        </p:spPr>
      </p:pic>
      <p:pic>
        <p:nvPicPr>
          <p:cNvPr id="100" name="Слика 99">
            <a:extLst>
              <a:ext uri="{FF2B5EF4-FFF2-40B4-BE49-F238E27FC236}">
                <a16:creationId xmlns:a16="http://schemas.microsoft.com/office/drawing/2014/main" xmlns="" id="{15F050B2-1D3D-4431-9B17-D2C564F49E1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5135" y="3638223"/>
            <a:ext cx="256054" cy="140220"/>
          </a:xfrm>
          <a:prstGeom prst="rect">
            <a:avLst/>
          </a:prstGeom>
        </p:spPr>
      </p:pic>
      <p:pic>
        <p:nvPicPr>
          <p:cNvPr id="101" name="Слика 100">
            <a:extLst>
              <a:ext uri="{FF2B5EF4-FFF2-40B4-BE49-F238E27FC236}">
                <a16:creationId xmlns:a16="http://schemas.microsoft.com/office/drawing/2014/main" xmlns="" id="{D6137FB3-2E3A-45C4-8D15-26587120FD1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80460" y="4080916"/>
            <a:ext cx="256054" cy="140220"/>
          </a:xfrm>
          <a:prstGeom prst="rect">
            <a:avLst/>
          </a:prstGeom>
        </p:spPr>
      </p:pic>
      <p:pic>
        <p:nvPicPr>
          <p:cNvPr id="102" name="Слика 101">
            <a:extLst>
              <a:ext uri="{FF2B5EF4-FFF2-40B4-BE49-F238E27FC236}">
                <a16:creationId xmlns:a16="http://schemas.microsoft.com/office/drawing/2014/main" xmlns="" id="{743BEACC-6FC6-4DE8-995A-5E12DE41483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16163" y="3919767"/>
            <a:ext cx="256054" cy="140220"/>
          </a:xfrm>
          <a:prstGeom prst="rect">
            <a:avLst/>
          </a:prstGeom>
        </p:spPr>
      </p:pic>
      <p:pic>
        <p:nvPicPr>
          <p:cNvPr id="103" name="Слика 102">
            <a:extLst>
              <a:ext uri="{FF2B5EF4-FFF2-40B4-BE49-F238E27FC236}">
                <a16:creationId xmlns:a16="http://schemas.microsoft.com/office/drawing/2014/main" xmlns="" id="{B3F2AD0E-E181-484E-9430-A6A277CF414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90841" y="3841656"/>
            <a:ext cx="256054" cy="140220"/>
          </a:xfrm>
          <a:prstGeom prst="rect">
            <a:avLst/>
          </a:prstGeom>
        </p:spPr>
      </p:pic>
      <p:pic>
        <p:nvPicPr>
          <p:cNvPr id="104" name="Слика 103">
            <a:extLst>
              <a:ext uri="{FF2B5EF4-FFF2-40B4-BE49-F238E27FC236}">
                <a16:creationId xmlns:a16="http://schemas.microsoft.com/office/drawing/2014/main" xmlns="" id="{9BBE6205-96F6-4619-BC38-7E4F40129D8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68485" y="3720886"/>
            <a:ext cx="256054" cy="140220"/>
          </a:xfrm>
          <a:prstGeom prst="rect">
            <a:avLst/>
          </a:prstGeom>
        </p:spPr>
      </p:pic>
      <p:pic>
        <p:nvPicPr>
          <p:cNvPr id="105" name="Слика 104">
            <a:extLst>
              <a:ext uri="{FF2B5EF4-FFF2-40B4-BE49-F238E27FC236}">
                <a16:creationId xmlns:a16="http://schemas.microsoft.com/office/drawing/2014/main" xmlns="" id="{9D7C53ED-5199-4814-A9D6-A8C8E0EC3E2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03180" y="3661492"/>
            <a:ext cx="256054" cy="140220"/>
          </a:xfrm>
          <a:prstGeom prst="rect">
            <a:avLst/>
          </a:prstGeom>
        </p:spPr>
      </p:pic>
      <p:pic>
        <p:nvPicPr>
          <p:cNvPr id="106" name="Слика 105">
            <a:extLst>
              <a:ext uri="{FF2B5EF4-FFF2-40B4-BE49-F238E27FC236}">
                <a16:creationId xmlns:a16="http://schemas.microsoft.com/office/drawing/2014/main" xmlns="" id="{F57EA7FD-7AEC-433A-A912-A12444B340D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72516" y="4063775"/>
            <a:ext cx="256054" cy="140220"/>
          </a:xfrm>
          <a:prstGeom prst="rect">
            <a:avLst/>
          </a:prstGeom>
        </p:spPr>
      </p:pic>
      <p:pic>
        <p:nvPicPr>
          <p:cNvPr id="107" name="Слика 106">
            <a:extLst>
              <a:ext uri="{FF2B5EF4-FFF2-40B4-BE49-F238E27FC236}">
                <a16:creationId xmlns:a16="http://schemas.microsoft.com/office/drawing/2014/main" xmlns="" id="{8A12A01A-DBF6-45C9-BC75-DC79446D285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50112" y="4032638"/>
            <a:ext cx="256054" cy="140220"/>
          </a:xfrm>
          <a:prstGeom prst="rect">
            <a:avLst/>
          </a:prstGeom>
        </p:spPr>
      </p:pic>
      <p:pic>
        <p:nvPicPr>
          <p:cNvPr id="108" name="Слика 107">
            <a:extLst>
              <a:ext uri="{FF2B5EF4-FFF2-40B4-BE49-F238E27FC236}">
                <a16:creationId xmlns:a16="http://schemas.microsoft.com/office/drawing/2014/main" xmlns="" id="{DA5F22A5-5A08-433A-8802-495EC938645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16723" y="3849657"/>
            <a:ext cx="256054" cy="140220"/>
          </a:xfrm>
          <a:prstGeom prst="rect">
            <a:avLst/>
          </a:prstGeom>
        </p:spPr>
      </p:pic>
      <p:pic>
        <p:nvPicPr>
          <p:cNvPr id="109" name="Слика 108">
            <a:extLst>
              <a:ext uri="{FF2B5EF4-FFF2-40B4-BE49-F238E27FC236}">
                <a16:creationId xmlns:a16="http://schemas.microsoft.com/office/drawing/2014/main" xmlns="" id="{8CA8F6C0-0D26-4B7B-A479-45F3DC2F96A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80344" y="3815702"/>
            <a:ext cx="256054" cy="140220"/>
          </a:xfrm>
          <a:prstGeom prst="rect">
            <a:avLst/>
          </a:prstGeom>
        </p:spPr>
      </p:pic>
      <p:pic>
        <p:nvPicPr>
          <p:cNvPr id="110" name="Слика 109">
            <a:extLst>
              <a:ext uri="{FF2B5EF4-FFF2-40B4-BE49-F238E27FC236}">
                <a16:creationId xmlns:a16="http://schemas.microsoft.com/office/drawing/2014/main" xmlns="" id="{4292E2F8-98B4-45CF-8A67-FB483B6CE80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300482" y="3640522"/>
            <a:ext cx="256054" cy="140220"/>
          </a:xfrm>
          <a:prstGeom prst="rect">
            <a:avLst/>
          </a:prstGeom>
        </p:spPr>
      </p:pic>
      <p:pic>
        <p:nvPicPr>
          <p:cNvPr id="111" name="Слика 110">
            <a:extLst>
              <a:ext uri="{FF2B5EF4-FFF2-40B4-BE49-F238E27FC236}">
                <a16:creationId xmlns:a16="http://schemas.microsoft.com/office/drawing/2014/main" xmlns="" id="{1919901A-D04D-46F9-AE20-1C29FBD8655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13708" y="1207373"/>
            <a:ext cx="213378" cy="432854"/>
          </a:xfrm>
          <a:prstGeom prst="rect">
            <a:avLst/>
          </a:prstGeom>
        </p:spPr>
      </p:pic>
      <p:pic>
        <p:nvPicPr>
          <p:cNvPr id="112" name="Слика 111">
            <a:extLst>
              <a:ext uri="{FF2B5EF4-FFF2-40B4-BE49-F238E27FC236}">
                <a16:creationId xmlns:a16="http://schemas.microsoft.com/office/drawing/2014/main" xmlns="" id="{C6F2B6D2-01FF-47FC-A41D-9A85067E7D6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80460" y="1235202"/>
            <a:ext cx="213378" cy="432854"/>
          </a:xfrm>
          <a:prstGeom prst="rect">
            <a:avLst/>
          </a:prstGeom>
        </p:spPr>
      </p:pic>
      <p:pic>
        <p:nvPicPr>
          <p:cNvPr id="113" name="Слика 112">
            <a:extLst>
              <a:ext uri="{FF2B5EF4-FFF2-40B4-BE49-F238E27FC236}">
                <a16:creationId xmlns:a16="http://schemas.microsoft.com/office/drawing/2014/main" xmlns="" id="{11270EF9-A4CF-47AC-9B95-44D492F5AA3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42874" y="1245429"/>
            <a:ext cx="213378" cy="432854"/>
          </a:xfrm>
          <a:prstGeom prst="rect">
            <a:avLst/>
          </a:prstGeom>
        </p:spPr>
      </p:pic>
      <p:pic>
        <p:nvPicPr>
          <p:cNvPr id="114" name="Слика 113">
            <a:extLst>
              <a:ext uri="{FF2B5EF4-FFF2-40B4-BE49-F238E27FC236}">
                <a16:creationId xmlns:a16="http://schemas.microsoft.com/office/drawing/2014/main" xmlns="" id="{7387B4F3-B8AC-4859-8EAE-920818929D5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79065" y="1253402"/>
            <a:ext cx="213378" cy="432854"/>
          </a:xfrm>
          <a:prstGeom prst="rect">
            <a:avLst/>
          </a:prstGeom>
        </p:spPr>
      </p:pic>
      <p:pic>
        <p:nvPicPr>
          <p:cNvPr id="115" name="Слика 114">
            <a:extLst>
              <a:ext uri="{FF2B5EF4-FFF2-40B4-BE49-F238E27FC236}">
                <a16:creationId xmlns:a16="http://schemas.microsoft.com/office/drawing/2014/main" xmlns="" id="{46D35F96-3FA9-490F-B883-9453A78B4D0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46514" y="1236353"/>
            <a:ext cx="213378" cy="432854"/>
          </a:xfrm>
          <a:prstGeom prst="rect">
            <a:avLst/>
          </a:prstGeom>
        </p:spPr>
      </p:pic>
      <p:pic>
        <p:nvPicPr>
          <p:cNvPr id="116" name="Слика 115">
            <a:extLst>
              <a:ext uri="{FF2B5EF4-FFF2-40B4-BE49-F238E27FC236}">
                <a16:creationId xmlns:a16="http://schemas.microsoft.com/office/drawing/2014/main" xmlns="" id="{41A01177-861B-427D-B616-A4B13CF8AEC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23715" y="1151168"/>
            <a:ext cx="213378" cy="432854"/>
          </a:xfrm>
          <a:prstGeom prst="rect">
            <a:avLst/>
          </a:prstGeom>
        </p:spPr>
      </p:pic>
      <p:pic>
        <p:nvPicPr>
          <p:cNvPr id="117" name="Слика 116">
            <a:extLst>
              <a:ext uri="{FF2B5EF4-FFF2-40B4-BE49-F238E27FC236}">
                <a16:creationId xmlns:a16="http://schemas.microsoft.com/office/drawing/2014/main" xmlns="" id="{AA4FE3B1-FA5A-40A6-AF08-5B812087030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15305" y="1151168"/>
            <a:ext cx="213378" cy="432854"/>
          </a:xfrm>
          <a:prstGeom prst="rect">
            <a:avLst/>
          </a:prstGeom>
        </p:spPr>
      </p:pic>
      <p:pic>
        <p:nvPicPr>
          <p:cNvPr id="118" name="Слика 117">
            <a:extLst>
              <a:ext uri="{FF2B5EF4-FFF2-40B4-BE49-F238E27FC236}">
                <a16:creationId xmlns:a16="http://schemas.microsoft.com/office/drawing/2014/main" xmlns="" id="{397815B1-F8A8-48E5-AE77-6CB18BB677C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24017" y="1118745"/>
            <a:ext cx="213378" cy="432854"/>
          </a:xfrm>
          <a:prstGeom prst="rect">
            <a:avLst/>
          </a:prstGeom>
        </p:spPr>
      </p:pic>
      <p:pic>
        <p:nvPicPr>
          <p:cNvPr id="119" name="Слика 118">
            <a:extLst>
              <a:ext uri="{FF2B5EF4-FFF2-40B4-BE49-F238E27FC236}">
                <a16:creationId xmlns:a16="http://schemas.microsoft.com/office/drawing/2014/main" xmlns="" id="{211F0D14-CF42-49C2-8DA4-54E42861FC0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04051" y="4315617"/>
            <a:ext cx="213378" cy="432854"/>
          </a:xfrm>
          <a:prstGeom prst="rect">
            <a:avLst/>
          </a:prstGeom>
        </p:spPr>
      </p:pic>
      <p:pic>
        <p:nvPicPr>
          <p:cNvPr id="120" name="Слика 119">
            <a:extLst>
              <a:ext uri="{FF2B5EF4-FFF2-40B4-BE49-F238E27FC236}">
                <a16:creationId xmlns:a16="http://schemas.microsoft.com/office/drawing/2014/main" xmlns="" id="{72255FC8-87EE-4827-9E7E-D9CEFA92616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78351" y="4341571"/>
            <a:ext cx="213378" cy="432854"/>
          </a:xfrm>
          <a:prstGeom prst="rect">
            <a:avLst/>
          </a:prstGeom>
        </p:spPr>
      </p:pic>
      <p:pic>
        <p:nvPicPr>
          <p:cNvPr id="121" name="Слика 120">
            <a:extLst>
              <a:ext uri="{FF2B5EF4-FFF2-40B4-BE49-F238E27FC236}">
                <a16:creationId xmlns:a16="http://schemas.microsoft.com/office/drawing/2014/main" xmlns="" id="{9DC7ACF9-EAA0-47B6-AF2F-68A0375D3CC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49308" y="4280473"/>
            <a:ext cx="213378" cy="432854"/>
          </a:xfrm>
          <a:prstGeom prst="rect">
            <a:avLst/>
          </a:prstGeom>
        </p:spPr>
      </p:pic>
      <p:pic>
        <p:nvPicPr>
          <p:cNvPr id="122" name="Слика 121">
            <a:extLst>
              <a:ext uri="{FF2B5EF4-FFF2-40B4-BE49-F238E27FC236}">
                <a16:creationId xmlns:a16="http://schemas.microsoft.com/office/drawing/2014/main" xmlns="" id="{4A36C97B-0BE2-4D05-83D8-4EEFA3A0C99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33932" y="4260268"/>
            <a:ext cx="213378" cy="432854"/>
          </a:xfrm>
          <a:prstGeom prst="rect">
            <a:avLst/>
          </a:prstGeom>
        </p:spPr>
      </p:pic>
      <p:pic>
        <p:nvPicPr>
          <p:cNvPr id="123" name="Слика 122">
            <a:extLst>
              <a:ext uri="{FF2B5EF4-FFF2-40B4-BE49-F238E27FC236}">
                <a16:creationId xmlns:a16="http://schemas.microsoft.com/office/drawing/2014/main" xmlns="" id="{7A2FFAC1-B8D8-464F-9A93-55625A5203B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54349" y="4294140"/>
            <a:ext cx="213378" cy="432854"/>
          </a:xfrm>
          <a:prstGeom prst="rect">
            <a:avLst/>
          </a:prstGeom>
        </p:spPr>
      </p:pic>
      <p:pic>
        <p:nvPicPr>
          <p:cNvPr id="124" name="Слика 123">
            <a:extLst>
              <a:ext uri="{FF2B5EF4-FFF2-40B4-BE49-F238E27FC236}">
                <a16:creationId xmlns:a16="http://schemas.microsoft.com/office/drawing/2014/main" xmlns="" id="{BFF35317-E909-45CF-83C1-E2A2ACAB5C1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67182" y="4285425"/>
            <a:ext cx="213378" cy="432854"/>
          </a:xfrm>
          <a:prstGeom prst="rect">
            <a:avLst/>
          </a:prstGeom>
        </p:spPr>
      </p:pic>
      <p:pic>
        <p:nvPicPr>
          <p:cNvPr id="125" name="Слика 124">
            <a:extLst>
              <a:ext uri="{FF2B5EF4-FFF2-40B4-BE49-F238E27FC236}">
                <a16:creationId xmlns:a16="http://schemas.microsoft.com/office/drawing/2014/main" xmlns="" id="{75992BD5-5948-49F8-99B2-85D89B2F5C6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66611" y="4279025"/>
            <a:ext cx="213378" cy="432854"/>
          </a:xfrm>
          <a:prstGeom prst="rect">
            <a:avLst/>
          </a:prstGeom>
        </p:spPr>
      </p:pic>
      <p:pic>
        <p:nvPicPr>
          <p:cNvPr id="126" name="Слика 125">
            <a:extLst>
              <a:ext uri="{FF2B5EF4-FFF2-40B4-BE49-F238E27FC236}">
                <a16:creationId xmlns:a16="http://schemas.microsoft.com/office/drawing/2014/main" xmlns="" id="{482342A3-245C-4568-A715-4202878A83E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66001" y="4294530"/>
            <a:ext cx="213378" cy="432854"/>
          </a:xfrm>
          <a:prstGeom prst="rect">
            <a:avLst/>
          </a:prstGeom>
        </p:spPr>
      </p:pic>
      <p:pic>
        <p:nvPicPr>
          <p:cNvPr id="127" name="Слика 126">
            <a:extLst>
              <a:ext uri="{FF2B5EF4-FFF2-40B4-BE49-F238E27FC236}">
                <a16:creationId xmlns:a16="http://schemas.microsoft.com/office/drawing/2014/main" xmlns="" id="{7F127EAE-EA07-4DF5-A671-DB72068B57B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23828" y="4288948"/>
            <a:ext cx="213378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48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827475AB-4FD3-4CF5-BE04-F92C4D00B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0" y="355889"/>
            <a:ext cx="11504216" cy="5841711"/>
          </a:xfrm>
        </p:spPr>
        <p:txBody>
          <a:bodyPr>
            <a:normAutofit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endParaRPr lang="sr-Cyrl-BA" dirty="0"/>
          </a:p>
        </p:txBody>
      </p:sp>
      <p:pic>
        <p:nvPicPr>
          <p:cNvPr id="25" name="Чувар мјеста за садржај 24">
            <a:extLst>
              <a:ext uri="{FF2B5EF4-FFF2-40B4-BE49-F238E27FC236}">
                <a16:creationId xmlns:a16="http://schemas.microsoft.com/office/drawing/2014/main" xmlns="" id="{CBCD189A-F666-4D2A-8A73-BA411F16D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18623" y="774359"/>
            <a:ext cx="1170533" cy="1682642"/>
          </a:xfrm>
          <a:prstGeom prst="rect">
            <a:avLst/>
          </a:prstGeom>
        </p:spPr>
      </p:pic>
      <p:grpSp>
        <p:nvGrpSpPr>
          <p:cNvPr id="4" name="Group 7">
            <a:extLst>
              <a:ext uri="{FF2B5EF4-FFF2-40B4-BE49-F238E27FC236}">
                <a16:creationId xmlns:a16="http://schemas.microsoft.com/office/drawing/2014/main" xmlns="" id="{449CAF29-8442-4600-8D59-61D11B0C4929}"/>
              </a:ext>
            </a:extLst>
          </p:cNvPr>
          <p:cNvGrpSpPr>
            <a:grpSpLocks/>
          </p:cNvGrpSpPr>
          <p:nvPr/>
        </p:nvGrpSpPr>
        <p:grpSpPr bwMode="auto">
          <a:xfrm>
            <a:off x="570005" y="933357"/>
            <a:ext cx="1033017" cy="1478129"/>
            <a:chOff x="249" y="2205"/>
            <a:chExt cx="1043" cy="2384"/>
          </a:xfrm>
        </p:grpSpPr>
        <p:sp>
          <p:nvSpPr>
            <p:cNvPr id="5" name="Text Box 8">
              <a:extLst>
                <a:ext uri="{FF2B5EF4-FFF2-40B4-BE49-F238E27FC236}">
                  <a16:creationId xmlns:a16="http://schemas.microsoft.com/office/drawing/2014/main" xmlns="" id="{364F590F-29C9-4A87-9E9A-280EAD3ED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" y="3844"/>
              <a:ext cx="276" cy="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sr-Cyrl-CS" altLang="sr-Latn-RS" sz="2400" b="1" dirty="0">
                  <a:cs typeface="Arial" panose="020B0604020202020204" pitchFamily="34" charset="0"/>
                </a:rPr>
                <a:t>5</a:t>
              </a:r>
            </a:p>
          </p:txBody>
        </p:sp>
        <p:grpSp>
          <p:nvGrpSpPr>
            <p:cNvPr id="6" name="Group 9">
              <a:extLst>
                <a:ext uri="{FF2B5EF4-FFF2-40B4-BE49-F238E27FC236}">
                  <a16:creationId xmlns:a16="http://schemas.microsoft.com/office/drawing/2014/main" xmlns="" id="{E7BC7E90-8260-41EA-8E58-B1F632BCD5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" y="2205"/>
              <a:ext cx="1043" cy="1639"/>
              <a:chOff x="2471" y="1284"/>
              <a:chExt cx="1693" cy="2600"/>
            </a:xfrm>
          </p:grpSpPr>
          <p:grpSp>
            <p:nvGrpSpPr>
              <p:cNvPr id="7" name="Group 10">
                <a:extLst>
                  <a:ext uri="{FF2B5EF4-FFF2-40B4-BE49-F238E27FC236}">
                    <a16:creationId xmlns:a16="http://schemas.microsoft.com/office/drawing/2014/main" xmlns="" id="{5D036E50-7BB8-4519-B572-7F26837A5A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1" y="1284"/>
                <a:ext cx="1693" cy="2600"/>
                <a:chOff x="2471" y="1284"/>
                <a:chExt cx="1693" cy="2600"/>
              </a:xfrm>
            </p:grpSpPr>
            <p:sp>
              <p:nvSpPr>
                <p:cNvPr id="23" name="Rectangle 11">
                  <a:extLst>
                    <a:ext uri="{FF2B5EF4-FFF2-40B4-BE49-F238E27FC236}">
                      <a16:creationId xmlns:a16="http://schemas.microsoft.com/office/drawing/2014/main" xmlns="" id="{CF2A1DD8-6B0A-4380-BEE6-651B0AC8DB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2" y="2790"/>
                  <a:ext cx="446" cy="1094"/>
                </a:xfrm>
                <a:prstGeom prst="rect">
                  <a:avLst/>
                </a:prstGeom>
                <a:solidFill>
                  <a:srgbClr val="66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  <p:sp>
              <p:nvSpPr>
                <p:cNvPr id="24" name="Cloud">
                  <a:extLst>
                    <a:ext uri="{FF2B5EF4-FFF2-40B4-BE49-F238E27FC236}">
                      <a16:creationId xmlns:a16="http://schemas.microsoft.com/office/drawing/2014/main" xmlns="" id="{06B1F5F6-D794-4C1E-99E6-57B2B2868D1A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71" y="1284"/>
                  <a:ext cx="1693" cy="1815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0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1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300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7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7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0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0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50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2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10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6600"/>
                    </a:gs>
                    <a:gs pos="50000">
                      <a:srgbClr val="33CC33"/>
                    </a:gs>
                    <a:gs pos="100000">
                      <a:srgbClr val="0066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pPr algn="ctr"/>
                  <a:endParaRPr lang="sr-Cyrl-BA"/>
                </a:p>
              </p:txBody>
            </p:sp>
          </p:grpSp>
          <p:grpSp>
            <p:nvGrpSpPr>
              <p:cNvPr id="8" name="Group 13">
                <a:extLst>
                  <a:ext uri="{FF2B5EF4-FFF2-40B4-BE49-F238E27FC236}">
                    <a16:creationId xmlns:a16="http://schemas.microsoft.com/office/drawing/2014/main" xmlns="" id="{52574F1E-358E-4CBD-B1AB-6651CCED0D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06" y="1979"/>
                <a:ext cx="252" cy="189"/>
                <a:chOff x="1392" y="3552"/>
                <a:chExt cx="288" cy="288"/>
              </a:xfrm>
            </p:grpSpPr>
            <p:sp>
              <p:nvSpPr>
                <p:cNvPr id="21" name="Oval 14">
                  <a:extLst>
                    <a:ext uri="{FF2B5EF4-FFF2-40B4-BE49-F238E27FC236}">
                      <a16:creationId xmlns:a16="http://schemas.microsoft.com/office/drawing/2014/main" xmlns="" id="{E5644FA0-41AC-4F68-81F1-AAAA04E67F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3648"/>
                  <a:ext cx="288" cy="19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  <p:sp>
              <p:nvSpPr>
                <p:cNvPr id="22" name="AutoShape 15">
                  <a:extLst>
                    <a:ext uri="{FF2B5EF4-FFF2-40B4-BE49-F238E27FC236}">
                      <a16:creationId xmlns:a16="http://schemas.microsoft.com/office/drawing/2014/main" xmlns="" id="{71023569-9D47-49B9-968F-EB4ACCDCB8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488" y="3552"/>
                  <a:ext cx="96" cy="14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56353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</p:grpSp>
          <p:grpSp>
            <p:nvGrpSpPr>
              <p:cNvPr id="9" name="Group 16">
                <a:extLst>
                  <a:ext uri="{FF2B5EF4-FFF2-40B4-BE49-F238E27FC236}">
                    <a16:creationId xmlns:a16="http://schemas.microsoft.com/office/drawing/2014/main" xmlns="" id="{BFC66322-8E0A-4BBD-B04B-97066180E1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3" y="2069"/>
                <a:ext cx="250" cy="190"/>
                <a:chOff x="1392" y="3552"/>
                <a:chExt cx="288" cy="288"/>
              </a:xfrm>
            </p:grpSpPr>
            <p:sp>
              <p:nvSpPr>
                <p:cNvPr id="19" name="Oval 17">
                  <a:extLst>
                    <a:ext uri="{FF2B5EF4-FFF2-40B4-BE49-F238E27FC236}">
                      <a16:creationId xmlns:a16="http://schemas.microsoft.com/office/drawing/2014/main" xmlns="" id="{F6AB1FC7-6059-45BC-96FD-C81D3DF9A4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3648"/>
                  <a:ext cx="288" cy="19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  <p:sp>
              <p:nvSpPr>
                <p:cNvPr id="20" name="AutoShape 18">
                  <a:extLst>
                    <a:ext uri="{FF2B5EF4-FFF2-40B4-BE49-F238E27FC236}">
                      <a16:creationId xmlns:a16="http://schemas.microsoft.com/office/drawing/2014/main" xmlns="" id="{508CCC96-74B0-4651-B35F-FB21021D9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488" y="3552"/>
                  <a:ext cx="96" cy="14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56353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</p:grpSp>
          <p:grpSp>
            <p:nvGrpSpPr>
              <p:cNvPr id="10" name="Group 19">
                <a:extLst>
                  <a:ext uri="{FF2B5EF4-FFF2-40B4-BE49-F238E27FC236}">
                    <a16:creationId xmlns:a16="http://schemas.microsoft.com/office/drawing/2014/main" xmlns="" id="{C08DCC5E-D1D5-4A36-9BD0-812AC2ECDE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8" y="1661"/>
                <a:ext cx="250" cy="190"/>
                <a:chOff x="1392" y="3552"/>
                <a:chExt cx="288" cy="288"/>
              </a:xfrm>
            </p:grpSpPr>
            <p:sp>
              <p:nvSpPr>
                <p:cNvPr id="17" name="Oval 20">
                  <a:extLst>
                    <a:ext uri="{FF2B5EF4-FFF2-40B4-BE49-F238E27FC236}">
                      <a16:creationId xmlns:a16="http://schemas.microsoft.com/office/drawing/2014/main" xmlns="" id="{8840E927-9E55-4807-864D-9C0A4F9277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3648"/>
                  <a:ext cx="288" cy="19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  <p:sp>
              <p:nvSpPr>
                <p:cNvPr id="18" name="AutoShape 21">
                  <a:extLst>
                    <a:ext uri="{FF2B5EF4-FFF2-40B4-BE49-F238E27FC236}">
                      <a16:creationId xmlns:a16="http://schemas.microsoft.com/office/drawing/2014/main" xmlns="" id="{AA96C2B6-7919-405A-8D08-38072A1602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488" y="3552"/>
                  <a:ext cx="96" cy="14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56353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</p:grpSp>
          <p:grpSp>
            <p:nvGrpSpPr>
              <p:cNvPr id="11" name="Group 22">
                <a:extLst>
                  <a:ext uri="{FF2B5EF4-FFF2-40B4-BE49-F238E27FC236}">
                    <a16:creationId xmlns:a16="http://schemas.microsoft.com/office/drawing/2014/main" xmlns="" id="{92DF4816-9945-4656-B3FE-C10CAB4CF1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82" y="2560"/>
                <a:ext cx="252" cy="190"/>
                <a:chOff x="1392" y="3552"/>
                <a:chExt cx="288" cy="288"/>
              </a:xfrm>
            </p:grpSpPr>
            <p:sp>
              <p:nvSpPr>
                <p:cNvPr id="15" name="Oval 23">
                  <a:extLst>
                    <a:ext uri="{FF2B5EF4-FFF2-40B4-BE49-F238E27FC236}">
                      <a16:creationId xmlns:a16="http://schemas.microsoft.com/office/drawing/2014/main" xmlns="" id="{5AF5355D-6798-4BCD-8BA0-50A41A88F4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3648"/>
                  <a:ext cx="288" cy="19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  <p:sp>
              <p:nvSpPr>
                <p:cNvPr id="16" name="AutoShape 24">
                  <a:extLst>
                    <a:ext uri="{FF2B5EF4-FFF2-40B4-BE49-F238E27FC236}">
                      <a16:creationId xmlns:a16="http://schemas.microsoft.com/office/drawing/2014/main" xmlns="" id="{D3347537-CA52-40BC-ABA4-D17B106AB7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488" y="3552"/>
                  <a:ext cx="96" cy="14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56353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</p:grpSp>
          <p:grpSp>
            <p:nvGrpSpPr>
              <p:cNvPr id="12" name="Group 25">
                <a:extLst>
                  <a:ext uri="{FF2B5EF4-FFF2-40B4-BE49-F238E27FC236}">
                    <a16:creationId xmlns:a16="http://schemas.microsoft.com/office/drawing/2014/main" xmlns="" id="{9E8B227E-E20A-41E4-B034-20D3707A00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07" y="2069"/>
                <a:ext cx="252" cy="189"/>
                <a:chOff x="1392" y="3552"/>
                <a:chExt cx="288" cy="288"/>
              </a:xfrm>
            </p:grpSpPr>
            <p:sp>
              <p:nvSpPr>
                <p:cNvPr id="13" name="Oval 26">
                  <a:extLst>
                    <a:ext uri="{FF2B5EF4-FFF2-40B4-BE49-F238E27FC236}">
                      <a16:creationId xmlns:a16="http://schemas.microsoft.com/office/drawing/2014/main" xmlns="" id="{877F76B5-285F-4296-8693-6470849E8E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3648"/>
                  <a:ext cx="288" cy="19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 dirty="0"/>
                </a:p>
              </p:txBody>
            </p:sp>
            <p:sp>
              <p:nvSpPr>
                <p:cNvPr id="14" name="AutoShape 27">
                  <a:extLst>
                    <a:ext uri="{FF2B5EF4-FFF2-40B4-BE49-F238E27FC236}">
                      <a16:creationId xmlns:a16="http://schemas.microsoft.com/office/drawing/2014/main" xmlns="" id="{27D8910A-63A1-4625-BE96-D1391A2BE5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488" y="3552"/>
                  <a:ext cx="96" cy="14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56353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sr-Cyrl-BA"/>
                </a:p>
              </p:txBody>
            </p:sp>
          </p:grpSp>
        </p:grpSp>
      </p:grpSp>
      <p:pic>
        <p:nvPicPr>
          <p:cNvPr id="26" name="Слика 25">
            <a:extLst>
              <a:ext uri="{FF2B5EF4-FFF2-40B4-BE49-F238E27FC236}">
                <a16:creationId xmlns:a16="http://schemas.microsoft.com/office/drawing/2014/main" xmlns="" id="{93868D06-FA0E-49DA-8DBA-BD6D4AA4269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30183" y="774359"/>
            <a:ext cx="1170533" cy="1682642"/>
          </a:xfrm>
          <a:prstGeom prst="rect">
            <a:avLst/>
          </a:prstGeom>
        </p:spPr>
      </p:pic>
      <p:pic>
        <p:nvPicPr>
          <p:cNvPr id="27" name="Слика 26">
            <a:extLst>
              <a:ext uri="{FF2B5EF4-FFF2-40B4-BE49-F238E27FC236}">
                <a16:creationId xmlns:a16="http://schemas.microsoft.com/office/drawing/2014/main" xmlns="" id="{C5ECA8BD-6FB4-4BAA-AB79-2D416EC3CC5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3806" y="747285"/>
            <a:ext cx="1170533" cy="1682642"/>
          </a:xfrm>
          <a:prstGeom prst="rect">
            <a:avLst/>
          </a:prstGeom>
        </p:spPr>
      </p:pic>
      <p:pic>
        <p:nvPicPr>
          <p:cNvPr id="28" name="Слика 27">
            <a:extLst>
              <a:ext uri="{FF2B5EF4-FFF2-40B4-BE49-F238E27FC236}">
                <a16:creationId xmlns:a16="http://schemas.microsoft.com/office/drawing/2014/main" xmlns="" id="{476A9242-4D83-4719-8E85-6749AF5B7B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58206" y="774359"/>
            <a:ext cx="1170533" cy="1682642"/>
          </a:xfrm>
          <a:prstGeom prst="rect">
            <a:avLst/>
          </a:prstGeom>
        </p:spPr>
      </p:pic>
      <p:pic>
        <p:nvPicPr>
          <p:cNvPr id="29" name="Слика 28">
            <a:extLst>
              <a:ext uri="{FF2B5EF4-FFF2-40B4-BE49-F238E27FC236}">
                <a16:creationId xmlns:a16="http://schemas.microsoft.com/office/drawing/2014/main" xmlns="" id="{36903613-5DCE-4FAF-BF4B-593FEC7DAAB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4340" y="801433"/>
            <a:ext cx="1170533" cy="1682642"/>
          </a:xfrm>
          <a:prstGeom prst="rect">
            <a:avLst/>
          </a:prstGeom>
        </p:spPr>
      </p:pic>
      <p:pic>
        <p:nvPicPr>
          <p:cNvPr id="30" name="Слика 29">
            <a:extLst>
              <a:ext uri="{FF2B5EF4-FFF2-40B4-BE49-F238E27FC236}">
                <a16:creationId xmlns:a16="http://schemas.microsoft.com/office/drawing/2014/main" xmlns="" id="{BAC48C46-6BAA-451B-BA09-E08A92B128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9476" y="864386"/>
            <a:ext cx="995097" cy="1682642"/>
          </a:xfrm>
          <a:prstGeom prst="rect">
            <a:avLst/>
          </a:prstGeom>
        </p:spPr>
      </p:pic>
      <p:pic>
        <p:nvPicPr>
          <p:cNvPr id="31" name="Слика 30">
            <a:extLst>
              <a:ext uri="{FF2B5EF4-FFF2-40B4-BE49-F238E27FC236}">
                <a16:creationId xmlns:a16="http://schemas.microsoft.com/office/drawing/2014/main" xmlns="" id="{2AEB565B-DF30-42CD-BFE4-1264FF987D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1121" y="895521"/>
            <a:ext cx="1043384" cy="1682642"/>
          </a:xfrm>
          <a:prstGeom prst="rect">
            <a:avLst/>
          </a:prstGeom>
        </p:spPr>
      </p:pic>
      <p:pic>
        <p:nvPicPr>
          <p:cNvPr id="32" name="Слика 31">
            <a:extLst>
              <a:ext uri="{FF2B5EF4-FFF2-40B4-BE49-F238E27FC236}">
                <a16:creationId xmlns:a16="http://schemas.microsoft.com/office/drawing/2014/main" xmlns="" id="{9529BEE6-C175-4094-9FAD-A322C7B3E3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8594" y="897514"/>
            <a:ext cx="1028713" cy="1682642"/>
          </a:xfrm>
          <a:prstGeom prst="rect">
            <a:avLst/>
          </a:prstGeom>
        </p:spPr>
      </p:pic>
      <p:pic>
        <p:nvPicPr>
          <p:cNvPr id="33" name="Слика 32">
            <a:extLst>
              <a:ext uri="{FF2B5EF4-FFF2-40B4-BE49-F238E27FC236}">
                <a16:creationId xmlns:a16="http://schemas.microsoft.com/office/drawing/2014/main" xmlns="" id="{4760DD0E-56B4-4873-A69A-D8B91E6664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574" y="895521"/>
            <a:ext cx="1077098" cy="1682642"/>
          </a:xfrm>
          <a:prstGeom prst="rect">
            <a:avLst/>
          </a:prstGeom>
        </p:spPr>
      </p:pic>
      <p:sp>
        <p:nvSpPr>
          <p:cNvPr id="34" name="Text Box 8">
            <a:extLst>
              <a:ext uri="{FF2B5EF4-FFF2-40B4-BE49-F238E27FC236}">
                <a16:creationId xmlns:a16="http://schemas.microsoft.com/office/drawing/2014/main" xmlns="" id="{1BD49AF7-8A2D-4233-9673-2C80E9C9F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026" y="1947692"/>
            <a:ext cx="286119" cy="4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35" name="Text Box 8">
            <a:extLst>
              <a:ext uri="{FF2B5EF4-FFF2-40B4-BE49-F238E27FC236}">
                <a16:creationId xmlns:a16="http://schemas.microsoft.com/office/drawing/2014/main" xmlns="" id="{BBB475CE-2F07-4A5E-A6FF-FFC49B94B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307" y="1966184"/>
            <a:ext cx="286119" cy="4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37" name="Text Box 8">
            <a:extLst>
              <a:ext uri="{FF2B5EF4-FFF2-40B4-BE49-F238E27FC236}">
                <a16:creationId xmlns:a16="http://schemas.microsoft.com/office/drawing/2014/main" xmlns="" id="{10710DB4-47E5-4138-B5F4-2A2DC8052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771" y="1966184"/>
            <a:ext cx="286119" cy="4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38" name="Text Box 8">
            <a:extLst>
              <a:ext uri="{FF2B5EF4-FFF2-40B4-BE49-F238E27FC236}">
                <a16:creationId xmlns:a16="http://schemas.microsoft.com/office/drawing/2014/main" xmlns="" id="{20D59590-4E88-4454-878C-55A30E7A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4702" y="1887322"/>
            <a:ext cx="286119" cy="4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39" name="Text Box 8">
            <a:extLst>
              <a:ext uri="{FF2B5EF4-FFF2-40B4-BE49-F238E27FC236}">
                <a16:creationId xmlns:a16="http://schemas.microsoft.com/office/drawing/2014/main" xmlns="" id="{F0AFE8C8-F1AF-4795-A2BE-BB441D6D3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0385" y="1879518"/>
            <a:ext cx="286119" cy="4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40" name="Text Box 8">
            <a:extLst>
              <a:ext uri="{FF2B5EF4-FFF2-40B4-BE49-F238E27FC236}">
                <a16:creationId xmlns:a16="http://schemas.microsoft.com/office/drawing/2014/main" xmlns="" id="{A9C014E5-FD40-45F2-BD0B-7F84CBAED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900" y="1879768"/>
            <a:ext cx="2908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41" name="Text Box 8">
            <a:extLst>
              <a:ext uri="{FF2B5EF4-FFF2-40B4-BE49-F238E27FC236}">
                <a16:creationId xmlns:a16="http://schemas.microsoft.com/office/drawing/2014/main" xmlns="" id="{B90AD5AF-7FA3-4D08-ACE7-3B49EA8D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3852" y="1905015"/>
            <a:ext cx="286119" cy="4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42" name="Text Box 8">
            <a:extLst>
              <a:ext uri="{FF2B5EF4-FFF2-40B4-BE49-F238E27FC236}">
                <a16:creationId xmlns:a16="http://schemas.microsoft.com/office/drawing/2014/main" xmlns="" id="{9D328F47-89D2-4B50-8877-395362BC1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602" y="1942976"/>
            <a:ext cx="260786" cy="4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43" name="Text Box 8">
            <a:extLst>
              <a:ext uri="{FF2B5EF4-FFF2-40B4-BE49-F238E27FC236}">
                <a16:creationId xmlns:a16="http://schemas.microsoft.com/office/drawing/2014/main" xmlns="" id="{1CB98FE1-516E-47D5-ACE0-7AAD57CBC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398" y="1966184"/>
            <a:ext cx="286119" cy="4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CS" altLang="sr-Latn-RS" sz="2400" b="1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44" name="Оквир за текст 43">
            <a:extLst>
              <a:ext uri="{FF2B5EF4-FFF2-40B4-BE49-F238E27FC236}">
                <a16:creationId xmlns:a16="http://schemas.microsoft.com/office/drawing/2014/main" xmlns="" id="{DCB005BC-6A20-41C6-A7A9-D1BAC7A8DBF3}"/>
              </a:ext>
            </a:extLst>
          </p:cNvPr>
          <p:cNvSpPr txBox="1"/>
          <p:nvPr/>
        </p:nvSpPr>
        <p:spPr>
          <a:xfrm>
            <a:off x="3099552" y="3628900"/>
            <a:ext cx="706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rgbClr val="0070C0"/>
                </a:solidFill>
              </a:rPr>
              <a:t>10     5 = 50     </a:t>
            </a:r>
            <a:r>
              <a:rPr lang="sr-Cyrl-BA" sz="2800" dirty="0"/>
              <a:t>и      </a:t>
            </a:r>
            <a:r>
              <a:rPr lang="sr-Cyrl-BA" sz="2800" dirty="0">
                <a:solidFill>
                  <a:srgbClr val="FF0000"/>
                </a:solidFill>
              </a:rPr>
              <a:t>5       10 = 50</a:t>
            </a:r>
          </a:p>
          <a:p>
            <a:endParaRPr lang="sr-Cyrl-BA" sz="2800" dirty="0"/>
          </a:p>
        </p:txBody>
      </p:sp>
      <p:pic>
        <p:nvPicPr>
          <p:cNvPr id="45" name="Слика 44">
            <a:extLst>
              <a:ext uri="{FF2B5EF4-FFF2-40B4-BE49-F238E27FC236}">
                <a16:creationId xmlns:a16="http://schemas.microsoft.com/office/drawing/2014/main" xmlns="" id="{A2D081F3-32AC-4D38-B5E6-C25F0994002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2189" y="3786251"/>
            <a:ext cx="103641" cy="176799"/>
          </a:xfrm>
          <a:prstGeom prst="rect">
            <a:avLst/>
          </a:prstGeom>
        </p:spPr>
      </p:pic>
      <p:pic>
        <p:nvPicPr>
          <p:cNvPr id="46" name="Слика 45">
            <a:extLst>
              <a:ext uri="{FF2B5EF4-FFF2-40B4-BE49-F238E27FC236}">
                <a16:creationId xmlns:a16="http://schemas.microsoft.com/office/drawing/2014/main" xmlns="" id="{B610B5A4-D448-44CE-891C-D48EF6EFD6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8215" y="3786251"/>
            <a:ext cx="103641" cy="176799"/>
          </a:xfrm>
          <a:prstGeom prst="rect">
            <a:avLst/>
          </a:prstGeom>
        </p:spPr>
      </p:pic>
      <p:sp>
        <p:nvSpPr>
          <p:cNvPr id="3" name="Оквир за текст 2">
            <a:extLst>
              <a:ext uri="{FF2B5EF4-FFF2-40B4-BE49-F238E27FC236}">
                <a16:creationId xmlns:a16="http://schemas.microsoft.com/office/drawing/2014/main" xmlns="" id="{AD1C62DA-865C-421D-9E43-A8362B885AFF}"/>
              </a:ext>
            </a:extLst>
          </p:cNvPr>
          <p:cNvSpPr txBox="1"/>
          <p:nvPr/>
        </p:nvSpPr>
        <p:spPr>
          <a:xfrm>
            <a:off x="10719243" y="1879518"/>
            <a:ext cx="862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= 50</a:t>
            </a:r>
          </a:p>
        </p:txBody>
      </p:sp>
    </p:spTree>
    <p:extLst>
      <p:ext uri="{BB962C8B-B14F-4D97-AF65-F5344CB8AC3E}">
        <p14:creationId xmlns:p14="http://schemas.microsoft.com/office/powerpoint/2010/main" xmlns="" val="8708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F6FBA404-7FDD-4F08-A4B5-26D9B90E1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646F7B90-C0F2-4C45-845F-BB47C7F0D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91" y="365125"/>
            <a:ext cx="10975109" cy="5811838"/>
          </a:xfrm>
        </p:spPr>
        <p:txBody>
          <a:bodyPr/>
          <a:lstStyle/>
          <a:p>
            <a:pPr marL="0" indent="0" algn="ctr">
              <a:buNone/>
            </a:pPr>
            <a:r>
              <a:rPr lang="sr-Cyrl-BA" dirty="0"/>
              <a:t>Таблица множења бројем 5</a:t>
            </a:r>
          </a:p>
          <a:p>
            <a:endParaRPr lang="sr-Cyrl-BA" dirty="0"/>
          </a:p>
          <a:p>
            <a:endParaRPr lang="sr-Cyrl-BA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3BFE2885-F369-4911-AAF9-3B3DEEF4DA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6747" y="1182597"/>
            <a:ext cx="6431676" cy="5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79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260</Words>
  <Application>Microsoft Office PowerPoint</Application>
  <PresentationFormat>Custom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пакета Office</vt:lpstr>
      <vt:lpstr>Slide 1</vt:lpstr>
      <vt:lpstr>Ријеши ребус:</vt:lpstr>
      <vt:lpstr> </vt:lpstr>
      <vt:lpstr>  </vt:lpstr>
      <vt:lpstr>     </vt:lpstr>
      <vt:lpstr>     </vt:lpstr>
      <vt:lpstr>  </vt:lpstr>
      <vt:lpstr>   </vt:lpstr>
      <vt:lpstr>   </vt:lpstr>
      <vt:lpstr>Задаци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Ријеши ребус:</dc:title>
  <dc:creator>Asus</dc:creator>
  <cp:lastModifiedBy>Gordana Popadic</cp:lastModifiedBy>
  <cp:revision>28</cp:revision>
  <dcterms:created xsi:type="dcterms:W3CDTF">2020-12-07T15:55:52Z</dcterms:created>
  <dcterms:modified xsi:type="dcterms:W3CDTF">2020-12-09T11:00:13Z</dcterms:modified>
</cp:coreProperties>
</file>