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9" r:id="rId8"/>
    <p:sldId id="270" r:id="rId9"/>
    <p:sldId id="261" r:id="rId10"/>
    <p:sldId id="263" r:id="rId11"/>
    <p:sldId id="265" r:id="rId12"/>
    <p:sldId id="262" r:id="rId13"/>
    <p:sldId id="264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74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6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0EB11A-EC61-4A2B-99ED-F66633BB683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B39CE07-6D02-47E8-A213-AE1E79BFD6AB}">
      <dgm:prSet/>
      <dgm:spPr/>
      <dgm:t>
        <a:bodyPr/>
        <a:lstStyle/>
        <a:p>
          <a:pPr rtl="0"/>
          <a:r>
            <a:rPr lang="sr-Cyrl-BA" smtClean="0"/>
            <a:t>Елементи котирања:</a:t>
          </a:r>
          <a:endParaRPr lang="en-US"/>
        </a:p>
      </dgm:t>
    </dgm:pt>
    <dgm:pt modelId="{7CDEE7E2-992A-4251-B287-51F51D27BFAD}" type="parTrans" cxnId="{7B128A2E-9F3F-4ECE-8CB8-2B8EE1FCD455}">
      <dgm:prSet/>
      <dgm:spPr/>
      <dgm:t>
        <a:bodyPr/>
        <a:lstStyle/>
        <a:p>
          <a:endParaRPr lang="en-US"/>
        </a:p>
      </dgm:t>
    </dgm:pt>
    <dgm:pt modelId="{56EADDC8-8B44-4F9F-85B9-92CDA6FE0020}" type="sibTrans" cxnId="{7B128A2E-9F3F-4ECE-8CB8-2B8EE1FCD455}">
      <dgm:prSet/>
      <dgm:spPr/>
      <dgm:t>
        <a:bodyPr/>
        <a:lstStyle/>
        <a:p>
          <a:endParaRPr lang="en-US"/>
        </a:p>
      </dgm:t>
    </dgm:pt>
    <dgm:pt modelId="{7A6B1CC7-524B-4BAC-95E5-87B8CB8FEA83}">
      <dgm:prSet/>
      <dgm:spPr/>
      <dgm:t>
        <a:bodyPr/>
        <a:lstStyle/>
        <a:p>
          <a:pPr rtl="0"/>
          <a:r>
            <a:rPr lang="sr-Cyrl-BA" dirty="0" smtClean="0"/>
            <a:t>Помоћне котне линије</a:t>
          </a:r>
          <a:endParaRPr lang="en-US" dirty="0"/>
        </a:p>
      </dgm:t>
    </dgm:pt>
    <dgm:pt modelId="{C62F7D2D-5070-4709-A1CE-E0178F53BF28}" type="parTrans" cxnId="{2A45F591-B9FC-451E-B499-EF0E9C519465}">
      <dgm:prSet/>
      <dgm:spPr/>
      <dgm:t>
        <a:bodyPr/>
        <a:lstStyle/>
        <a:p>
          <a:endParaRPr lang="en-US"/>
        </a:p>
      </dgm:t>
    </dgm:pt>
    <dgm:pt modelId="{DD16827B-3490-4534-A25A-22DCCEB39FB2}" type="sibTrans" cxnId="{2A45F591-B9FC-451E-B499-EF0E9C519465}">
      <dgm:prSet/>
      <dgm:spPr/>
      <dgm:t>
        <a:bodyPr/>
        <a:lstStyle/>
        <a:p>
          <a:endParaRPr lang="en-US"/>
        </a:p>
      </dgm:t>
    </dgm:pt>
    <dgm:pt modelId="{5FB8AED5-7D86-4E36-9EB2-C9E471372432}">
      <dgm:prSet/>
      <dgm:spPr/>
      <dgm:t>
        <a:bodyPr/>
        <a:lstStyle/>
        <a:p>
          <a:pPr rtl="0"/>
          <a:r>
            <a:rPr lang="sr-Cyrl-BA" dirty="0" smtClean="0"/>
            <a:t>Котна линија</a:t>
          </a:r>
          <a:endParaRPr lang="en-US" dirty="0"/>
        </a:p>
      </dgm:t>
    </dgm:pt>
    <dgm:pt modelId="{31CA5815-6657-4629-BDAF-456371E6C109}" type="parTrans" cxnId="{F420A187-B6AF-4890-A4AC-B89724D329B5}">
      <dgm:prSet/>
      <dgm:spPr/>
      <dgm:t>
        <a:bodyPr/>
        <a:lstStyle/>
        <a:p>
          <a:endParaRPr lang="en-US"/>
        </a:p>
      </dgm:t>
    </dgm:pt>
    <dgm:pt modelId="{F90713EF-49DE-4164-9034-59A993EF3EB4}" type="sibTrans" cxnId="{F420A187-B6AF-4890-A4AC-B89724D329B5}">
      <dgm:prSet/>
      <dgm:spPr/>
      <dgm:t>
        <a:bodyPr/>
        <a:lstStyle/>
        <a:p>
          <a:endParaRPr lang="en-US"/>
        </a:p>
      </dgm:t>
    </dgm:pt>
    <dgm:pt modelId="{A9191981-CCA3-4842-BEA8-A6877155292A}">
      <dgm:prSet/>
      <dgm:spPr/>
      <dgm:t>
        <a:bodyPr/>
        <a:lstStyle/>
        <a:p>
          <a:pPr rtl="0"/>
          <a:r>
            <a:rPr lang="sr-Cyrl-BA" dirty="0" smtClean="0"/>
            <a:t>Котне стрелице</a:t>
          </a:r>
          <a:endParaRPr lang="en-US" dirty="0"/>
        </a:p>
      </dgm:t>
    </dgm:pt>
    <dgm:pt modelId="{B90FEA6C-8961-44DE-9C81-DD5839E79FB1}" type="parTrans" cxnId="{83EBBC87-586A-4C0F-A714-46628344FCED}">
      <dgm:prSet/>
      <dgm:spPr/>
      <dgm:t>
        <a:bodyPr/>
        <a:lstStyle/>
        <a:p>
          <a:endParaRPr lang="en-US"/>
        </a:p>
      </dgm:t>
    </dgm:pt>
    <dgm:pt modelId="{3E5287E5-00B1-4578-8401-EAEE152E96D7}" type="sibTrans" cxnId="{83EBBC87-586A-4C0F-A714-46628344FCED}">
      <dgm:prSet/>
      <dgm:spPr/>
      <dgm:t>
        <a:bodyPr/>
        <a:lstStyle/>
        <a:p>
          <a:endParaRPr lang="en-US"/>
        </a:p>
      </dgm:t>
    </dgm:pt>
    <dgm:pt modelId="{2D48445D-A0E4-49B7-935D-E88A1CF2C3C8}">
      <dgm:prSet/>
      <dgm:spPr/>
      <dgm:t>
        <a:bodyPr/>
        <a:lstStyle/>
        <a:p>
          <a:pPr rtl="0"/>
          <a:r>
            <a:rPr lang="sr-Cyrl-BA" smtClean="0"/>
            <a:t>Котни број</a:t>
          </a:r>
          <a:endParaRPr lang="en-US"/>
        </a:p>
      </dgm:t>
    </dgm:pt>
    <dgm:pt modelId="{FA119C76-7FCF-43D1-99FD-705DE653B3AB}" type="parTrans" cxnId="{01F96F09-2A99-4761-9EEB-E131AB339956}">
      <dgm:prSet/>
      <dgm:spPr/>
      <dgm:t>
        <a:bodyPr/>
        <a:lstStyle/>
        <a:p>
          <a:endParaRPr lang="en-US"/>
        </a:p>
      </dgm:t>
    </dgm:pt>
    <dgm:pt modelId="{4DC72384-B186-4EC9-97D5-2AB1305CB700}" type="sibTrans" cxnId="{01F96F09-2A99-4761-9EEB-E131AB339956}">
      <dgm:prSet/>
      <dgm:spPr/>
      <dgm:t>
        <a:bodyPr/>
        <a:lstStyle/>
        <a:p>
          <a:endParaRPr lang="en-US"/>
        </a:p>
      </dgm:t>
    </dgm:pt>
    <dgm:pt modelId="{3C058225-A662-44DE-939F-1C3D8F255DB0}" type="pres">
      <dgm:prSet presAssocID="{5B0EB11A-EC61-4A2B-99ED-F66633BB68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ECBED8-89E9-470A-905A-43ACFA625DE1}" type="pres">
      <dgm:prSet presAssocID="{1B39CE07-6D02-47E8-A213-AE1E79BFD6AB}" presName="parentLin" presStyleCnt="0"/>
      <dgm:spPr/>
    </dgm:pt>
    <dgm:pt modelId="{A3DF38AB-7762-4BEE-9D89-454AE55C6639}" type="pres">
      <dgm:prSet presAssocID="{1B39CE07-6D02-47E8-A213-AE1E79BFD6AB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E51C3985-7A6A-49A6-87A5-8DBF49F1CDAE}" type="pres">
      <dgm:prSet presAssocID="{1B39CE07-6D02-47E8-A213-AE1E79BFD6A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588AB-3AE3-4EF8-90CE-9DDB67607FFD}" type="pres">
      <dgm:prSet presAssocID="{1B39CE07-6D02-47E8-A213-AE1E79BFD6AB}" presName="negativeSpace" presStyleCnt="0"/>
      <dgm:spPr/>
    </dgm:pt>
    <dgm:pt modelId="{018DF113-9103-4ADB-A7E3-E73E04635166}" type="pres">
      <dgm:prSet presAssocID="{1B39CE07-6D02-47E8-A213-AE1E79BFD6AB}" presName="childText" presStyleLbl="conFgAcc1" presStyleIdx="0" presStyleCnt="1" custLinFactNeighborX="-22279" custLinFactNeighborY="-57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7C3CF2-51B0-4F37-9A28-016CC7CEE5D2}" type="presOf" srcId="{5FB8AED5-7D86-4E36-9EB2-C9E471372432}" destId="{018DF113-9103-4ADB-A7E3-E73E04635166}" srcOrd="0" destOrd="1" presId="urn:microsoft.com/office/officeart/2005/8/layout/list1"/>
    <dgm:cxn modelId="{83EBBC87-586A-4C0F-A714-46628344FCED}" srcId="{1B39CE07-6D02-47E8-A213-AE1E79BFD6AB}" destId="{A9191981-CCA3-4842-BEA8-A6877155292A}" srcOrd="2" destOrd="0" parTransId="{B90FEA6C-8961-44DE-9C81-DD5839E79FB1}" sibTransId="{3E5287E5-00B1-4578-8401-EAEE152E96D7}"/>
    <dgm:cxn modelId="{79BF7B7D-0011-45A3-A67B-B456AE4F4C02}" type="presOf" srcId="{1B39CE07-6D02-47E8-A213-AE1E79BFD6AB}" destId="{A3DF38AB-7762-4BEE-9D89-454AE55C6639}" srcOrd="0" destOrd="0" presId="urn:microsoft.com/office/officeart/2005/8/layout/list1"/>
    <dgm:cxn modelId="{E4EDF361-3DA4-4061-BCAB-55660C626802}" type="presOf" srcId="{A9191981-CCA3-4842-BEA8-A6877155292A}" destId="{018DF113-9103-4ADB-A7E3-E73E04635166}" srcOrd="0" destOrd="2" presId="urn:microsoft.com/office/officeart/2005/8/layout/list1"/>
    <dgm:cxn modelId="{52C6094F-7C40-4722-96E1-90EDEF43BFD5}" type="presOf" srcId="{5B0EB11A-EC61-4A2B-99ED-F66633BB6832}" destId="{3C058225-A662-44DE-939F-1C3D8F255DB0}" srcOrd="0" destOrd="0" presId="urn:microsoft.com/office/officeart/2005/8/layout/list1"/>
    <dgm:cxn modelId="{7B128A2E-9F3F-4ECE-8CB8-2B8EE1FCD455}" srcId="{5B0EB11A-EC61-4A2B-99ED-F66633BB6832}" destId="{1B39CE07-6D02-47E8-A213-AE1E79BFD6AB}" srcOrd="0" destOrd="0" parTransId="{7CDEE7E2-992A-4251-B287-51F51D27BFAD}" sibTransId="{56EADDC8-8B44-4F9F-85B9-92CDA6FE0020}"/>
    <dgm:cxn modelId="{01F96F09-2A99-4761-9EEB-E131AB339956}" srcId="{1B39CE07-6D02-47E8-A213-AE1E79BFD6AB}" destId="{2D48445D-A0E4-49B7-935D-E88A1CF2C3C8}" srcOrd="3" destOrd="0" parTransId="{FA119C76-7FCF-43D1-99FD-705DE653B3AB}" sibTransId="{4DC72384-B186-4EC9-97D5-2AB1305CB700}"/>
    <dgm:cxn modelId="{15B5721C-4FFE-4B26-AA1C-DBC404DF25C0}" type="presOf" srcId="{2D48445D-A0E4-49B7-935D-E88A1CF2C3C8}" destId="{018DF113-9103-4ADB-A7E3-E73E04635166}" srcOrd="0" destOrd="3" presId="urn:microsoft.com/office/officeart/2005/8/layout/list1"/>
    <dgm:cxn modelId="{2A45F591-B9FC-451E-B499-EF0E9C519465}" srcId="{1B39CE07-6D02-47E8-A213-AE1E79BFD6AB}" destId="{7A6B1CC7-524B-4BAC-95E5-87B8CB8FEA83}" srcOrd="0" destOrd="0" parTransId="{C62F7D2D-5070-4709-A1CE-E0178F53BF28}" sibTransId="{DD16827B-3490-4534-A25A-22DCCEB39FB2}"/>
    <dgm:cxn modelId="{31BF709F-EEC7-43BD-8602-6A20CBAC3D7B}" type="presOf" srcId="{1B39CE07-6D02-47E8-A213-AE1E79BFD6AB}" destId="{E51C3985-7A6A-49A6-87A5-8DBF49F1CDAE}" srcOrd="1" destOrd="0" presId="urn:microsoft.com/office/officeart/2005/8/layout/list1"/>
    <dgm:cxn modelId="{C171C1F9-41B6-4E1B-B9E8-5921ACE3871C}" type="presOf" srcId="{7A6B1CC7-524B-4BAC-95E5-87B8CB8FEA83}" destId="{018DF113-9103-4ADB-A7E3-E73E04635166}" srcOrd="0" destOrd="0" presId="urn:microsoft.com/office/officeart/2005/8/layout/list1"/>
    <dgm:cxn modelId="{F420A187-B6AF-4890-A4AC-B89724D329B5}" srcId="{1B39CE07-6D02-47E8-A213-AE1E79BFD6AB}" destId="{5FB8AED5-7D86-4E36-9EB2-C9E471372432}" srcOrd="1" destOrd="0" parTransId="{31CA5815-6657-4629-BDAF-456371E6C109}" sibTransId="{F90713EF-49DE-4164-9034-59A993EF3EB4}"/>
    <dgm:cxn modelId="{D79A848F-A62E-4B82-B378-BF98C1E0D7F4}" type="presParOf" srcId="{3C058225-A662-44DE-939F-1C3D8F255DB0}" destId="{92ECBED8-89E9-470A-905A-43ACFA625DE1}" srcOrd="0" destOrd="0" presId="urn:microsoft.com/office/officeart/2005/8/layout/list1"/>
    <dgm:cxn modelId="{6B553213-717A-4980-BC28-D3E980B9E350}" type="presParOf" srcId="{92ECBED8-89E9-470A-905A-43ACFA625DE1}" destId="{A3DF38AB-7762-4BEE-9D89-454AE55C6639}" srcOrd="0" destOrd="0" presId="urn:microsoft.com/office/officeart/2005/8/layout/list1"/>
    <dgm:cxn modelId="{3253D761-5FC3-47AD-8C73-89DC9DD24347}" type="presParOf" srcId="{92ECBED8-89E9-470A-905A-43ACFA625DE1}" destId="{E51C3985-7A6A-49A6-87A5-8DBF49F1CDAE}" srcOrd="1" destOrd="0" presId="urn:microsoft.com/office/officeart/2005/8/layout/list1"/>
    <dgm:cxn modelId="{C86D7341-BB05-44A4-A8B3-47783CA4A6E0}" type="presParOf" srcId="{3C058225-A662-44DE-939F-1C3D8F255DB0}" destId="{EF2588AB-3AE3-4EF8-90CE-9DDB67607FFD}" srcOrd="1" destOrd="0" presId="urn:microsoft.com/office/officeart/2005/8/layout/list1"/>
    <dgm:cxn modelId="{161697AF-8403-42A8-9685-3349500A7516}" type="presParOf" srcId="{3C058225-A662-44DE-939F-1C3D8F255DB0}" destId="{018DF113-9103-4ADB-A7E3-E73E0463516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8DF113-9103-4ADB-A7E3-E73E04635166}">
      <dsp:nvSpPr>
        <dsp:cNvPr id="0" name=""/>
        <dsp:cNvSpPr/>
      </dsp:nvSpPr>
      <dsp:spPr>
        <a:xfrm>
          <a:off x="0" y="238409"/>
          <a:ext cx="2866490" cy="149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471" tIns="354076" rIns="222471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BA" sz="1700" kern="1200" dirty="0" smtClean="0"/>
            <a:t>Помоћне котне линије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BA" sz="1700" kern="1200" dirty="0" smtClean="0"/>
            <a:t>Котна линија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BA" sz="1700" kern="1200" dirty="0" smtClean="0"/>
            <a:t>Котне стрелице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BA" sz="1700" kern="1200" smtClean="0"/>
            <a:t>Котни број</a:t>
          </a:r>
          <a:endParaRPr lang="en-US" sz="1700" kern="1200"/>
        </a:p>
      </dsp:txBody>
      <dsp:txXfrm>
        <a:off x="0" y="238409"/>
        <a:ext cx="2866490" cy="1499400"/>
      </dsp:txXfrm>
    </dsp:sp>
    <dsp:sp modelId="{E51C3985-7A6A-49A6-87A5-8DBF49F1CDAE}">
      <dsp:nvSpPr>
        <dsp:cNvPr id="0" name=""/>
        <dsp:cNvSpPr/>
      </dsp:nvSpPr>
      <dsp:spPr>
        <a:xfrm>
          <a:off x="143324" y="2002"/>
          <a:ext cx="2006543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843" tIns="0" rIns="75843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BA" sz="1700" kern="1200" smtClean="0"/>
            <a:t>Елементи котирања:</a:t>
          </a:r>
          <a:endParaRPr lang="en-US" sz="1700" kern="1200"/>
        </a:p>
      </dsp:txBody>
      <dsp:txXfrm>
        <a:off x="143324" y="2002"/>
        <a:ext cx="2006543" cy="501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5C36-6B29-4ED3-84A1-3EE0C7D8FAF2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8DC-C4EA-4599-9B7C-C8226FEC8C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450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5C36-6B29-4ED3-84A1-3EE0C7D8FAF2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8DC-C4EA-4599-9B7C-C8226FEC8C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20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5C36-6B29-4ED3-84A1-3EE0C7D8FAF2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8DC-C4EA-4599-9B7C-C8226FEC8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2273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5C36-6B29-4ED3-84A1-3EE0C7D8FAF2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8DC-C4EA-4599-9B7C-C8226FEC8C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6613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5C36-6B29-4ED3-84A1-3EE0C7D8FAF2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8DC-C4EA-4599-9B7C-C8226FEC8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54171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5C36-6B29-4ED3-84A1-3EE0C7D8FAF2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8DC-C4EA-4599-9B7C-C8226FEC8C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9262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5C36-6B29-4ED3-84A1-3EE0C7D8FAF2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8DC-C4EA-4599-9B7C-C8226FEC8C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7543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5C36-6B29-4ED3-84A1-3EE0C7D8FAF2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8DC-C4EA-4599-9B7C-C8226FEC8C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912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5C36-6B29-4ED3-84A1-3EE0C7D8FAF2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8DC-C4EA-4599-9B7C-C8226FEC8C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183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5C36-6B29-4ED3-84A1-3EE0C7D8FAF2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8DC-C4EA-4599-9B7C-C8226FEC8C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8239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5C36-6B29-4ED3-84A1-3EE0C7D8FAF2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8DC-C4EA-4599-9B7C-C8226FEC8C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642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5C36-6B29-4ED3-84A1-3EE0C7D8FAF2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8DC-C4EA-4599-9B7C-C8226FEC8C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1222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5C36-6B29-4ED3-84A1-3EE0C7D8FAF2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8DC-C4EA-4599-9B7C-C8226FEC8C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839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5C36-6B29-4ED3-84A1-3EE0C7D8FAF2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8DC-C4EA-4599-9B7C-C8226FEC8C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40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5C36-6B29-4ED3-84A1-3EE0C7D8FAF2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8DC-C4EA-4599-9B7C-C8226FEC8C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422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5C36-6B29-4ED3-84A1-3EE0C7D8FAF2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88DC-C4EA-4599-9B7C-C8226FEC8C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143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15C36-6B29-4ED3-84A1-3EE0C7D8FAF2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1F88DC-C4EA-4599-9B7C-C8226FEC8C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366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pPr algn="ctr"/>
            <a:r>
              <a:rPr lang="sr-Cyrl-BA" smtClean="0"/>
              <a:t>Понављање садржаја </a:t>
            </a:r>
            <a:r>
              <a:rPr lang="sr-Cyrl-BA" dirty="0" smtClean="0"/>
              <a:t>које смо учили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645919"/>
            <a:ext cx="7766936" cy="1096899"/>
          </a:xfrm>
        </p:spPr>
        <p:txBody>
          <a:bodyPr>
            <a:normAutofit fontScale="92500" lnSpcReduction="20000"/>
          </a:bodyPr>
          <a:lstStyle/>
          <a:p>
            <a:endParaRPr lang="sr-Cyrl-BA" dirty="0" smtClean="0"/>
          </a:p>
          <a:p>
            <a:endParaRPr lang="sr-Cyrl-BA" dirty="0"/>
          </a:p>
          <a:p>
            <a:pPr algn="ctr"/>
            <a:r>
              <a:rPr lang="sr-Cyrl-BA" sz="2600" dirty="0" smtClean="0"/>
              <a:t>Наставник: Стефан Вучковић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2650126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/>
              <a:t>Врсте линија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6856" y="2691691"/>
            <a:ext cx="3751348" cy="2534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r-Cyrl-BA" dirty="0" smtClean="0"/>
              <a:t>Пуна дебља линија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r-Cyrl-BA" dirty="0" smtClean="0"/>
              <a:t>Пуна танка линија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r-Cyrl-BA" dirty="0" smtClean="0"/>
              <a:t>Испрекидана линија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r-Cyrl-BA" dirty="0" smtClean="0"/>
              <a:t>Дебља линија црта-тачка-црта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r-Cyrl-BA" dirty="0" smtClean="0"/>
              <a:t>Танка линија црта-тачка-црта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r-Cyrl-BA" dirty="0" smtClean="0"/>
              <a:t>Слободноручна линија</a:t>
            </a:r>
            <a:endParaRPr lang="en-US" dirty="0"/>
          </a:p>
        </p:txBody>
      </p:sp>
      <p:pic>
        <p:nvPicPr>
          <p:cNvPr id="6" name="Content Placeholder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3687" y="1553029"/>
            <a:ext cx="4098285" cy="473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245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Размјера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/>
              <a:t>Размјера је однос димензија предмета у природи и на техничком цртежу.</a:t>
            </a:r>
          </a:p>
          <a:p>
            <a:endParaRPr lang="sr-Cyrl-BA" sz="2400" dirty="0"/>
          </a:p>
          <a:p>
            <a:r>
              <a:rPr lang="sr-Cyrl-BA" sz="2400" dirty="0" smtClean="0"/>
              <a:t>Умањена размјера (1:2, 1:3, 1:5, 1:50, 1:100, 1:1000000,...)</a:t>
            </a:r>
          </a:p>
          <a:p>
            <a:r>
              <a:rPr lang="sr-Cyrl-BA" sz="2400" dirty="0" smtClean="0"/>
              <a:t>Увећана размјера (2:1, 3:1, 10:1, 50:1,...)</a:t>
            </a:r>
          </a:p>
          <a:p>
            <a:r>
              <a:rPr lang="sr-Cyrl-BA" sz="2400" dirty="0" smtClean="0"/>
              <a:t>Природна величина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83463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Размјера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13663" y="5405866"/>
            <a:ext cx="2537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/>
              <a:t>Природна величина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297003" y="5405866"/>
            <a:ext cx="1685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/>
              <a:t>Размјера 1:2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505" y="972760"/>
            <a:ext cx="3839698" cy="44331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1922" y="2458609"/>
            <a:ext cx="2095238" cy="2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761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4661" y="6183086"/>
            <a:ext cx="1685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/>
              <a:t>Размјера 2:1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9313" y="0"/>
            <a:ext cx="5355771" cy="618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980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649" y="2685142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sr-Cyrl-BA" sz="4400" dirty="0" smtClean="0"/>
              <a:t>ХВАЛА НА ПАЖЊИ!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07000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Укратко ћемо поновити: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Скицу и технички цртеж</a:t>
            </a:r>
          </a:p>
          <a:p>
            <a:r>
              <a:rPr lang="sr-Cyrl-BA" dirty="0" smtClean="0"/>
              <a:t>Ортогоналну пројекцију</a:t>
            </a:r>
            <a:endParaRPr lang="sr-Cyrl-BA" dirty="0"/>
          </a:p>
          <a:p>
            <a:r>
              <a:rPr lang="sr-Cyrl-BA" dirty="0" smtClean="0"/>
              <a:t>Котирање</a:t>
            </a:r>
          </a:p>
          <a:p>
            <a:r>
              <a:rPr lang="sr-Cyrl-BA" dirty="0" smtClean="0"/>
              <a:t>Врсте линија</a:t>
            </a:r>
          </a:p>
          <a:p>
            <a:r>
              <a:rPr lang="sr-Cyrl-BA" dirty="0" smtClean="0"/>
              <a:t>Размјеру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110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Скица и технички цртеж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2170" y="2032000"/>
            <a:ext cx="4542050" cy="3178628"/>
          </a:xfrm>
        </p:spPr>
      </p:pic>
      <p:sp>
        <p:nvSpPr>
          <p:cNvPr id="5" name="TextBox 4"/>
          <p:cNvSpPr txBox="1"/>
          <p:nvPr/>
        </p:nvSpPr>
        <p:spPr>
          <a:xfrm>
            <a:off x="2115070" y="5312228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/>
              <a:t>Скица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46056" y="5250151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/>
              <a:t>Технички цртеж</a:t>
            </a:r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91487" y="1749904"/>
            <a:ext cx="3668398" cy="356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63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Коса пројекција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99828" y="2182259"/>
            <a:ext cx="3952381" cy="3838095"/>
          </a:xfrm>
        </p:spPr>
      </p:pic>
    </p:spTree>
    <p:extLst>
      <p:ext uri="{BB962C8B-B14F-4D97-AF65-F5344CB8AC3E}">
        <p14:creationId xmlns:p14="http://schemas.microsoft.com/office/powerpoint/2010/main" xmlns="" val="251426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Коса пројекција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31887" y="1930400"/>
            <a:ext cx="3364742" cy="3575038"/>
          </a:xfrm>
        </p:spPr>
      </p:pic>
    </p:spTree>
    <p:extLst>
      <p:ext uri="{BB962C8B-B14F-4D97-AF65-F5344CB8AC3E}">
        <p14:creationId xmlns:p14="http://schemas.microsoft.com/office/powerpoint/2010/main" xmlns="" val="283314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Ортогонална пројекција</a:t>
            </a:r>
            <a:endParaRPr lang="en-US" dirty="0"/>
          </a:p>
        </p:txBody>
      </p:sp>
      <p:pic>
        <p:nvPicPr>
          <p:cNvPr id="8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963" y="1660990"/>
            <a:ext cx="1797199" cy="1909524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50916" y="1253714"/>
            <a:ext cx="4949655" cy="560428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82182" y="1660990"/>
            <a:ext cx="986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НАЦРТ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815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Ортогонална пројекција</a:t>
            </a:r>
            <a:endParaRPr lang="en-US" dirty="0"/>
          </a:p>
        </p:txBody>
      </p:sp>
      <p:pic>
        <p:nvPicPr>
          <p:cNvPr id="8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963" y="1660990"/>
            <a:ext cx="1797199" cy="1909524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6447" y="1270000"/>
            <a:ext cx="4935270" cy="558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82182" y="1660990"/>
            <a:ext cx="986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НАЦРТ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20562" y="6096000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/>
              <a:t>ТЛОЦРТ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62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Ортогонална пројекција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1676" y="1247262"/>
            <a:ext cx="4955353" cy="5610738"/>
          </a:xfrm>
          <a:prstGeom prst="rect">
            <a:avLst/>
          </a:prstGeom>
        </p:spPr>
      </p:pic>
      <p:pic>
        <p:nvPicPr>
          <p:cNvPr id="8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963" y="1660990"/>
            <a:ext cx="1797199" cy="1909524"/>
          </a:xfrm>
        </p:spPr>
      </p:pic>
      <p:sp>
        <p:nvSpPr>
          <p:cNvPr id="5" name="TextBox 4"/>
          <p:cNvSpPr txBox="1"/>
          <p:nvPr/>
        </p:nvSpPr>
        <p:spPr>
          <a:xfrm>
            <a:off x="4482182" y="1660990"/>
            <a:ext cx="986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НАЦРТ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20562" y="6096000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/>
              <a:t>ТЛОЦРТ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18217" y="1690019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/>
              <a:t>БОКОЦРТ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433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Котирање </a:t>
            </a:r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xmlns="" val="84918766"/>
              </p:ext>
            </p:extLst>
          </p:nvPr>
        </p:nvGraphicFramePr>
        <p:xfrm>
          <a:off x="546705" y="3504103"/>
          <a:ext cx="2866490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01562" y="1930400"/>
            <a:ext cx="4330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/>
              <a:t>Котирање је поступак одређивања мјера на техничком цртежу.</a:t>
            </a:r>
            <a:endParaRPr lang="en-US" sz="20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3687" y="1553029"/>
            <a:ext cx="4098285" cy="4731657"/>
          </a:xfrm>
        </p:spPr>
      </p:pic>
    </p:spTree>
    <p:extLst>
      <p:ext uri="{BB962C8B-B14F-4D97-AF65-F5344CB8AC3E}">
        <p14:creationId xmlns:p14="http://schemas.microsoft.com/office/powerpoint/2010/main" xmlns="" val="354812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1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1302</TotalTime>
  <Words>138</Words>
  <Application>Microsoft Office PowerPoint</Application>
  <PresentationFormat>Custom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Понављање садржаја које смо учили</vt:lpstr>
      <vt:lpstr>Укратко ћемо поновити:</vt:lpstr>
      <vt:lpstr>Скица и технички цртеж</vt:lpstr>
      <vt:lpstr>Коса пројекција</vt:lpstr>
      <vt:lpstr>Коса пројекција</vt:lpstr>
      <vt:lpstr>Ортогонална пројекција</vt:lpstr>
      <vt:lpstr>Ортогонална пројекција</vt:lpstr>
      <vt:lpstr>Ортогонална пројекција</vt:lpstr>
      <vt:lpstr>Котирање </vt:lpstr>
      <vt:lpstr>Врсте линија</vt:lpstr>
      <vt:lpstr>Размјера </vt:lpstr>
      <vt:lpstr>Размјера</vt:lpstr>
      <vt:lpstr>Slide 13</vt:lpstr>
      <vt:lpstr>ХВАЛА НА ПАЖЊИ!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Понављање свих садржаја које смо учили</dc:title>
  <dc:creator>Stefan Vuckovic</dc:creator>
  <cp:lastModifiedBy>Aleksandra Stankovic</cp:lastModifiedBy>
  <cp:revision>15</cp:revision>
  <dcterms:created xsi:type="dcterms:W3CDTF">2020-12-12T12:15:00Z</dcterms:created>
  <dcterms:modified xsi:type="dcterms:W3CDTF">2020-12-14T10:25:52Z</dcterms:modified>
</cp:coreProperties>
</file>