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3" r:id="rId4"/>
    <p:sldId id="260" r:id="rId5"/>
    <p:sldId id="272" r:id="rId6"/>
    <p:sldId id="264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1/31/2021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1/31/2021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1/31/2021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1/31/2021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1/31/2021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1/31/2021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23" y="304800"/>
            <a:ext cx="9051234" cy="3124200"/>
          </a:xfrm>
        </p:spPr>
        <p:txBody>
          <a:bodyPr/>
          <a:lstStyle/>
          <a:p>
            <a:pPr algn="ctr"/>
            <a:r>
              <a:rPr lang="sr-Cyrl-B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И ДИЈЕЉЕЊЕ БРОЈЕМ 2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D5943D8-E4B2-4A9F-9235-0F06F631DDD3}"/>
              </a:ext>
            </a:extLst>
          </p:cNvPr>
          <p:cNvSpPr txBox="1">
            <a:spLocks/>
          </p:cNvSpPr>
          <p:nvPr/>
        </p:nvSpPr>
        <p:spPr>
          <a:xfrm>
            <a:off x="132523" y="4227443"/>
            <a:ext cx="7500731" cy="748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ЗА 3. РАЗРЕД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05" y="264222"/>
            <a:ext cx="10951195" cy="939352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Приказано на слици напиши у облику сабирања и множења.</a:t>
            </a:r>
            <a:endParaRPr lang="en-V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AutoNum type="arabicPeriod"/>
            </a:pPr>
            <a:endParaRPr lang="en-VU" sz="3200" b="1" dirty="0"/>
          </a:p>
          <a:p>
            <a:pPr marL="502920" indent="-457200">
              <a:buAutoNum type="arabicPeriod"/>
            </a:pPr>
            <a:endParaRPr lang="en-VU" sz="3200" b="1" dirty="0"/>
          </a:p>
          <a:p>
            <a:pPr marL="45720" indent="0">
              <a:buNone/>
            </a:pPr>
            <a:endParaRPr lang="en-VU" sz="3200" b="1" dirty="0"/>
          </a:p>
          <a:p>
            <a:pPr marL="45720" indent="0">
              <a:buNone/>
            </a:pPr>
            <a:r>
              <a:rPr lang="en-VU" sz="3200" b="1" dirty="0"/>
              <a:t>                                                      </a:t>
            </a:r>
          </a:p>
          <a:p>
            <a:pPr marL="45720" indent="0">
              <a:buNone/>
            </a:pPr>
            <a:endParaRPr lang="en-VU" sz="3200" b="1" dirty="0"/>
          </a:p>
          <a:p>
            <a:pPr marL="45720" indent="0">
              <a:buNone/>
            </a:pPr>
            <a:r>
              <a:rPr lang="en-V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 + 2 + 2 + 2 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720" indent="0">
              <a:buNone/>
            </a:pP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6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2 = 1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E5C9C8-48B6-4792-BAAF-21886428E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493" y="882546"/>
            <a:ext cx="6524203" cy="390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03" y="231146"/>
            <a:ext cx="9372600" cy="69576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Заокружи тачан производ!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C38729A4-8085-4D2D-95A9-B0985D351D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754" y="1267970"/>
            <a:ext cx="7533050" cy="4181377"/>
          </a:xfrm>
        </p:spPr>
      </p:pic>
      <p:sp>
        <p:nvSpPr>
          <p:cNvPr id="3" name="Oval 2"/>
          <p:cNvSpPr/>
          <p:nvPr/>
        </p:nvSpPr>
        <p:spPr>
          <a:xfrm>
            <a:off x="2872154" y="2426677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8827477" y="2321169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4583724" y="4595445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8" name="Oval 7"/>
          <p:cNvSpPr/>
          <p:nvPr/>
        </p:nvSpPr>
        <p:spPr>
          <a:xfrm>
            <a:off x="8042032" y="4595445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478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145774"/>
            <a:ext cx="11781183" cy="1205948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Обрнутом рачунском операцијом провјери тачност    	задатка.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1338" y="1497497"/>
            <a:ext cx="4108175" cy="2981738"/>
          </a:xfrm>
        </p:spPr>
        <p:txBody>
          <a:bodyPr>
            <a:noAutofit/>
          </a:bodyPr>
          <a:lstStyle/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 = 9        или        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2 = 10      или       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2 = 5        или       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2 = 4          или        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809E810-F2F0-4D13-AFE2-BFE7FAD62B2A}"/>
              </a:ext>
            </a:extLst>
          </p:cNvPr>
          <p:cNvSpPr txBox="1">
            <a:spLocks/>
          </p:cNvSpPr>
          <p:nvPr/>
        </p:nvSpPr>
        <p:spPr>
          <a:xfrm>
            <a:off x="8262729" y="1497497"/>
            <a:ext cx="2776332" cy="298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∙ 2 = 18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∙ 2 = 20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∙ 2 = 10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∙ 2 = 8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97" y="99339"/>
            <a:ext cx="11421787" cy="904379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BA" sz="3600" b="1" dirty="0">
                <a:solidFill>
                  <a:schemeClr val="tx2"/>
                </a:solidFill>
              </a:rPr>
              <a:t>Напиши одговарајући број у празно поље кућице.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EC4684-A741-4787-B9A2-A6873B654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979" y="1040913"/>
            <a:ext cx="4560612" cy="56829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F7B01D3-6E19-4CF6-89CA-83A4829173C3}"/>
              </a:ext>
            </a:extLst>
          </p:cNvPr>
          <p:cNvSpPr txBox="1"/>
          <p:nvPr/>
        </p:nvSpPr>
        <p:spPr>
          <a:xfrm>
            <a:off x="5208104" y="1870901"/>
            <a:ext cx="887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2</a:t>
            </a:r>
            <a:endParaRPr lang="sr-Latn-BA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A67767-DE4C-4471-A7DE-78DACCA45CE2}"/>
              </a:ext>
            </a:extLst>
          </p:cNvPr>
          <p:cNvSpPr txBox="1"/>
          <p:nvPr/>
        </p:nvSpPr>
        <p:spPr>
          <a:xfrm>
            <a:off x="4724400" y="3236037"/>
            <a:ext cx="563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D57CF6-CC4C-45A7-8BAA-F6F4BC0FF5DF}"/>
              </a:ext>
            </a:extLst>
          </p:cNvPr>
          <p:cNvSpPr txBox="1"/>
          <p:nvPr/>
        </p:nvSpPr>
        <p:spPr>
          <a:xfrm>
            <a:off x="6096000" y="4150270"/>
            <a:ext cx="702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89ADE5-BABA-4E65-B6C4-66ABCFFD5085}"/>
              </a:ext>
            </a:extLst>
          </p:cNvPr>
          <p:cNvSpPr txBox="1"/>
          <p:nvPr/>
        </p:nvSpPr>
        <p:spPr>
          <a:xfrm>
            <a:off x="4724400" y="5017504"/>
            <a:ext cx="563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7605FB-2569-45E8-999F-B9F9CF6ACD10}"/>
              </a:ext>
            </a:extLst>
          </p:cNvPr>
          <p:cNvSpPr txBox="1"/>
          <p:nvPr/>
        </p:nvSpPr>
        <p:spPr>
          <a:xfrm>
            <a:off x="6096000" y="5912026"/>
            <a:ext cx="702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0492" y="3236037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5361" y="4150738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0491" y="5041418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5360" y="5912026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291547"/>
            <a:ext cx="11463128" cy="1548227"/>
          </a:xfrm>
        </p:spPr>
        <p:txBody>
          <a:bodyPr>
            <a:noAutofit/>
          </a:bodyPr>
          <a:lstStyle/>
          <a:p>
            <a:pPr algn="just"/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Учитељица треба равномјерно подијелити 14 	уџбеника на 2 ученика. Колико ће сваки ученик 	добити уџбеника?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9884" y="2619275"/>
            <a:ext cx="733769" cy="823912"/>
          </a:xfrm>
        </p:spPr>
        <p:txBody>
          <a:bodyPr/>
          <a:lstStyle/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69705" y="4007542"/>
            <a:ext cx="1855304" cy="823912"/>
          </a:xfrm>
        </p:spPr>
        <p:txBody>
          <a:bodyPr/>
          <a:lstStyle/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F84CD7-5FF9-4762-8999-F38C99616C7C}"/>
              </a:ext>
            </a:extLst>
          </p:cNvPr>
          <p:cNvSpPr txBox="1">
            <a:spLocks/>
          </p:cNvSpPr>
          <p:nvPr/>
        </p:nvSpPr>
        <p:spPr>
          <a:xfrm>
            <a:off x="3765343" y="2590902"/>
            <a:ext cx="2728222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2 =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A51D0A2-5D41-446C-8BFA-D7C3AAE1F4E0}"/>
              </a:ext>
            </a:extLst>
          </p:cNvPr>
          <p:cNvSpPr txBox="1">
            <a:spLocks/>
          </p:cNvSpPr>
          <p:nvPr/>
        </p:nvSpPr>
        <p:spPr>
          <a:xfrm>
            <a:off x="4485862" y="4007542"/>
            <a:ext cx="6526694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Сваки ученик ће добити 7 књига.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64" y="421791"/>
            <a:ext cx="10827027" cy="1007165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 Мила је добила 8 пута по 2 шналице у пакету.               	Колико Мила има шналица укупно?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335" y="2221862"/>
            <a:ext cx="2204762" cy="823912"/>
          </a:xfrm>
        </p:spPr>
        <p:txBody>
          <a:bodyPr/>
          <a:lstStyle/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sr-Cyrl-BA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1409" y="3609976"/>
            <a:ext cx="8507896" cy="823912"/>
          </a:xfrm>
        </p:spPr>
        <p:txBody>
          <a:bodyPr/>
          <a:lstStyle/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A89645D-40EE-4A94-9775-72893062B68A}"/>
              </a:ext>
            </a:extLst>
          </p:cNvPr>
          <p:cNvSpPr txBox="1">
            <a:spLocks/>
          </p:cNvSpPr>
          <p:nvPr/>
        </p:nvSpPr>
        <p:spPr>
          <a:xfrm>
            <a:off x="5155097" y="2221862"/>
            <a:ext cx="993914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F278D4A-D984-4830-BD16-C57734CB51B4}"/>
              </a:ext>
            </a:extLst>
          </p:cNvPr>
          <p:cNvSpPr txBox="1">
            <a:spLocks/>
          </p:cNvSpPr>
          <p:nvPr/>
        </p:nvSpPr>
        <p:spPr>
          <a:xfrm>
            <a:off x="4253947" y="3609976"/>
            <a:ext cx="5950227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Мила има укупно 16 шналица.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4C2AEE0-4C65-4957-8DEE-86C57697CA70}"/>
              </a:ext>
            </a:extLst>
          </p:cNvPr>
          <p:cNvSpPr txBox="1">
            <a:spLocks/>
          </p:cNvSpPr>
          <p:nvPr/>
        </p:nvSpPr>
        <p:spPr>
          <a:xfrm>
            <a:off x="2239617" y="1298714"/>
            <a:ext cx="8229599" cy="1192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САМОСТАЛНИ РАД: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2FFADD-145F-4CE2-AE7A-9D11022926A0}"/>
              </a:ext>
            </a:extLst>
          </p:cNvPr>
          <p:cNvSpPr txBox="1">
            <a:spLocks/>
          </p:cNvSpPr>
          <p:nvPr/>
        </p:nvSpPr>
        <p:spPr>
          <a:xfrm>
            <a:off x="1981200" y="2706756"/>
            <a:ext cx="8229599" cy="7222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 таблицу множења бројем 2.  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2028</TotalTime>
  <Words>214</Words>
  <Application>Microsoft Office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Euphemia</vt:lpstr>
      <vt:lpstr>Times New Roman</vt:lpstr>
      <vt:lpstr>Wingdings</vt:lpstr>
      <vt:lpstr>Children Playing 16x9</vt:lpstr>
      <vt:lpstr>МНОЖЕЊЕ И ДИЈЕЉЕЊЕ БРОЈЕМ 2</vt:lpstr>
      <vt:lpstr>PowerPoint Presentation</vt:lpstr>
      <vt:lpstr>2. Заокружи тачан производ!</vt:lpstr>
      <vt:lpstr>   3.  Обрнутом рачунском операцијом провјери тачност     задатка.</vt:lpstr>
      <vt:lpstr>4. Напиши одговарајући број у празно поље кућице.</vt:lpstr>
      <vt:lpstr>5. Учитељица треба равномјерно подијелити 14  уџбеника на 2 ученика. Колико ће сваки ученик  добити уџбеника?</vt:lpstr>
      <vt:lpstr>6.     Мила је добила 8 пута по 2 шналице у пакету.                Колико Мила има шналица укупно?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БРОЈЕМ 2</dc:title>
  <dc:creator>maclenovo</dc:creator>
  <cp:lastModifiedBy>maclenovo</cp:lastModifiedBy>
  <cp:revision>26</cp:revision>
  <dcterms:created xsi:type="dcterms:W3CDTF">2021-01-26T22:28:32Z</dcterms:created>
  <dcterms:modified xsi:type="dcterms:W3CDTF">2021-01-31T22:11:10Z</dcterms:modified>
</cp:coreProperties>
</file>