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3" r:id="rId3"/>
    <p:sldId id="280" r:id="rId4"/>
    <p:sldId id="277" r:id="rId5"/>
    <p:sldId id="260" r:id="rId6"/>
    <p:sldId id="262" r:id="rId7"/>
    <p:sldId id="263" r:id="rId8"/>
    <p:sldId id="261" r:id="rId9"/>
    <p:sldId id="264" r:id="rId10"/>
    <p:sldId id="266" r:id="rId11"/>
    <p:sldId id="268" r:id="rId12"/>
    <p:sldId id="269" r:id="rId13"/>
    <p:sldId id="271" r:id="rId14"/>
    <p:sldId id="272" r:id="rId15"/>
    <p:sldId id="281" r:id="rId16"/>
    <p:sldId id="282" r:id="rId17"/>
    <p:sldId id="273" r:id="rId18"/>
    <p:sldId id="274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CS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18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15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57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45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97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5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00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93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58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4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Кликните на икону да бисте додали слику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CS"/>
              <a:t>Уредите стил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8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/>
              <a:t>Уредите стил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9E51D-0BE6-4217-8ECC-56BD02880E9B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444A0-FE5E-450A-9EC9-C0FAFDAAA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07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слов 2"/>
          <p:cNvSpPr>
            <a:spLocks noGrp="1"/>
          </p:cNvSpPr>
          <p:nvPr>
            <p:ph type="ctrTitle"/>
          </p:nvPr>
        </p:nvSpPr>
        <p:spPr>
          <a:xfrm>
            <a:off x="1645186" y="174911"/>
            <a:ext cx="9144000" cy="3725059"/>
          </a:xfrm>
        </p:spPr>
        <p:txBody>
          <a:bodyPr>
            <a:noAutofit/>
          </a:bodyPr>
          <a:lstStyle/>
          <a:p>
            <a:pPr algn="l"/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2. разред</a:t>
            </a:r>
            <a:b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 за живот и здравље човјека, понављање</a:t>
            </a:r>
            <a:b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395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785938" y="2364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Најважније је да једемо: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 тјестенину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воће, поврће и житарице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слаткише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785938" y="2286002"/>
            <a:ext cx="590551" cy="614363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19977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939887" y="51461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Чистоћа је пола: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здравља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живота</a:t>
            </a:r>
          </a:p>
          <a:p>
            <a:pPr marL="0" indent="0">
              <a:buNone/>
            </a:pP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среће</a:t>
            </a:r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1898323" y="1711867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1905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983954" y="1180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Чистоћа нас штити од: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хладноће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топлине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болести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1983954" y="2856297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10131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2127173" y="25021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Зубе треба прати: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једном дневно, прије спавања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два пута дневно, ујутру и увече</a:t>
            </a: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ујутру, увече и послије оброка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2113921" y="2986198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18749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2072090" y="43749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Руке перемо</a:t>
            </a:r>
            <a:r>
              <a:rPr lang="sr-Latn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прије игре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прије јела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прије тоалета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2072090" y="2459691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53871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234807" y="6908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О здрављу је потребно бринути: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сваког дана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повремено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само кад смо болесни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1234807" y="2063083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69899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477178" y="37139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Здравље</a:t>
            </a:r>
            <a:r>
              <a:rPr lang="sr-Cyrl-R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чува </a:t>
            </a:r>
            <a:r>
              <a:rPr lang="sr-Cyrl-BA" sz="400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купање викендом</a:t>
            </a: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спорт,</a:t>
            </a:r>
            <a:r>
              <a:rPr lang="sr-Latn-C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довољно</a:t>
            </a:r>
            <a:r>
              <a:rPr lang="sr-Latn-C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сна, посјете</a:t>
            </a:r>
            <a:r>
              <a:rPr lang="sr-Latn-C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љекару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сједење</a:t>
            </a:r>
            <a:r>
              <a:rPr lang="sr-Latn-C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рачунаром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1477178" y="2393589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31079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983954" y="3603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О твом здрављу брине: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учитељ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поштар</a:t>
            </a: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љекар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1983954" y="3065618"/>
            <a:ext cx="590551" cy="647067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4173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102605" y="2281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>
                <a:latin typeface="Times New Roman" panose="02020603050405020304" pitchFamily="18" charset="0"/>
                <a:cs typeface="Times New Roman" panose="02020603050405020304" pitchFamily="18" charset="0"/>
              </a:rPr>
              <a:t>Браво, научили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 све!</a:t>
            </a: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вам је да нацртате или припремите здрави оброк и забавите се.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childhood101.com/wp-content/uploads/2015/03/blackboard-printable-placemat-for-kid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0451" y="1940460"/>
            <a:ext cx="3119897" cy="21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39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940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2893452" y="510639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ПОНОВИМО!</a:t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услови за живот </a:t>
            </a:r>
            <a:r>
              <a:rPr lang="sr-Cyrl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човјека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  <a:r>
              <a:rPr lang="sr-Latn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ваздух,</a:t>
            </a:r>
            <a:r>
              <a:rPr lang="sr-Latn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вода, храна, Сунчева свјетлост, топлота и физичка активност. </a:t>
            </a:r>
            <a:endParaRPr lang="sr-Latn-RS" sz="3600" dirty="0"/>
          </a:p>
        </p:txBody>
      </p:sp>
    </p:spTree>
    <p:extLst>
      <p:ext uri="{BB962C8B-B14F-4D97-AF65-F5344CB8AC3E}">
        <p14:creationId xmlns:p14="http://schemas.microsoft.com/office/powerpoint/2010/main" xmlns="" val="14320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678236" y="2202017"/>
            <a:ext cx="9144000" cy="948808"/>
          </a:xfrm>
        </p:spPr>
        <p:txBody>
          <a:bodyPr>
            <a:normAutofit fontScale="90000"/>
          </a:bodyPr>
          <a:lstStyle/>
          <a:p>
            <a:r>
              <a:rPr lang="sr-Cyrl-BA" b="1" dirty="0"/>
              <a:t/>
            </a:r>
            <a:br>
              <a:rPr lang="sr-Cyrl-BA" b="1" dirty="0"/>
            </a:br>
            <a:r>
              <a:rPr lang="sr-Cyrl-BA" b="1" dirty="0"/>
              <a:t/>
            </a:r>
            <a:br>
              <a:rPr lang="sr-Cyrl-BA" b="1" dirty="0"/>
            </a:b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КВИЗ ЗНАЊА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1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>
          <a:xfrm>
            <a:off x="1669456" y="88402"/>
            <a:ext cx="10515600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r-Cyrl-BA" sz="4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1. За живот човјека потребни су:</a:t>
            </a:r>
            <a:endParaRPr lang="sr-Latn-BA" sz="40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TimesNewRoman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  <a:defRPr/>
            </a:pPr>
            <a:endParaRPr lang="en-US" sz="40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r-Cyrl-BA" sz="4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а) ваздух, вода, храна, Сунце</a:t>
            </a:r>
            <a:endParaRPr lang="en-US" sz="40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r-Cyrl-BA" sz="4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б) ваздух, вода, храна</a:t>
            </a:r>
            <a:endParaRPr lang="en-US" sz="40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r-Cyrl-BA" sz="40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в) ваздух, Сунце, храна</a:t>
            </a:r>
            <a:endParaRPr lang="en-US" sz="40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515220" y="1861838"/>
            <a:ext cx="685800" cy="7620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5906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2323296" y="4592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Без </a:t>
            </a:r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унца не би било: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ваздух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живота</a:t>
            </a: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воде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2238546" y="2445757"/>
            <a:ext cx="685800" cy="7620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144210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538287" y="439737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sr-Latn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добро здравље неопходни су нам: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здрава исхрана, лична хигијена, спорт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велики стан, игра, </a:t>
            </a:r>
            <a:r>
              <a:rPr lang="sr-Cyrl-BA" sz="4000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планински ваздух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забава, игра, морска вода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425365" y="1718987"/>
            <a:ext cx="685800" cy="7620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41550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840390" y="306674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Хранимо се:</a:t>
            </a:r>
          </a:p>
          <a:p>
            <a:pPr marL="0" lv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повремено кад смо гладни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б) редовно, умјерено, правилно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 навече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840390" y="2302021"/>
            <a:ext cx="685800" cy="7620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3896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2039898" y="341791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5.Током дана имамо:</a:t>
            </a:r>
          </a:p>
          <a:p>
            <a:pPr marL="0" lvl="0" indent="0">
              <a:buNone/>
            </a:pPr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један оброк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три главна оброка и 2 ужине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седам оброка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934722" y="2278438"/>
            <a:ext cx="685800" cy="7620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38360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676400" y="24418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BA" sz="4000" dirty="0"/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Између ручка и вечере је: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доручак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ужина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вечера</a:t>
            </a:r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593273" y="2259627"/>
            <a:ext cx="590551" cy="614363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1907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тем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тем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334</Words>
  <Application>Microsoft Office PowerPoint</Application>
  <PresentationFormat>Custom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Природа и друштво за 2. разред  Услови за живот и здравље човјека, понављање  </vt:lpstr>
      <vt:lpstr>Slide 2</vt:lpstr>
      <vt:lpstr>  КВИЗ ЗНАЊА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PC</dc:creator>
  <cp:lastModifiedBy>WIN7</cp:lastModifiedBy>
  <cp:revision>30</cp:revision>
  <dcterms:created xsi:type="dcterms:W3CDTF">2021-01-26T07:54:43Z</dcterms:created>
  <dcterms:modified xsi:type="dcterms:W3CDTF">2021-01-30T16:37:51Z</dcterms:modified>
</cp:coreProperties>
</file>