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09784-7DF6-41EE-AD90-4217902935AE}" type="datetimeFigureOut">
              <a:rPr lang="sr-Latn-CS" smtClean="0"/>
              <a:pPr/>
              <a:t>9.2.2021.</a:t>
            </a:fld>
            <a:endParaRPr lang="bs-Latn-B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37FC6-D480-406B-9826-98F3A869174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09784-7DF6-41EE-AD90-4217902935AE}" type="datetimeFigureOut">
              <a:rPr lang="sr-Latn-CS" smtClean="0"/>
              <a:pPr/>
              <a:t>9.2.2021.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37FC6-D480-406B-9826-98F3A869174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09784-7DF6-41EE-AD90-4217902935AE}" type="datetimeFigureOut">
              <a:rPr lang="sr-Latn-CS" smtClean="0"/>
              <a:pPr/>
              <a:t>9.2.2021.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37FC6-D480-406B-9826-98F3A869174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09784-7DF6-41EE-AD90-4217902935AE}" type="datetimeFigureOut">
              <a:rPr lang="sr-Latn-CS" smtClean="0"/>
              <a:pPr/>
              <a:t>9.2.2021.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37FC6-D480-406B-9826-98F3A869174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09784-7DF6-41EE-AD90-4217902935AE}" type="datetimeFigureOut">
              <a:rPr lang="sr-Latn-CS" smtClean="0"/>
              <a:pPr/>
              <a:t>9.2.2021.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37FC6-D480-406B-9826-98F3A869174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09784-7DF6-41EE-AD90-4217902935AE}" type="datetimeFigureOut">
              <a:rPr lang="sr-Latn-CS" smtClean="0"/>
              <a:pPr/>
              <a:t>9.2.2021.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37FC6-D480-406B-9826-98F3A869174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09784-7DF6-41EE-AD90-4217902935AE}" type="datetimeFigureOut">
              <a:rPr lang="sr-Latn-CS" smtClean="0"/>
              <a:pPr/>
              <a:t>9.2.2021.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37FC6-D480-406B-9826-98F3A869174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09784-7DF6-41EE-AD90-4217902935AE}" type="datetimeFigureOut">
              <a:rPr lang="sr-Latn-CS" smtClean="0"/>
              <a:pPr/>
              <a:t>9.2.2021.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37FC6-D480-406B-9826-98F3A869174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09784-7DF6-41EE-AD90-4217902935AE}" type="datetimeFigureOut">
              <a:rPr lang="sr-Latn-CS" smtClean="0"/>
              <a:pPr/>
              <a:t>9.2.2021.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37FC6-D480-406B-9826-98F3A869174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09784-7DF6-41EE-AD90-4217902935AE}" type="datetimeFigureOut">
              <a:rPr lang="sr-Latn-CS" smtClean="0"/>
              <a:pPr/>
              <a:t>9.2.2021.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37FC6-D480-406B-9826-98F3A869174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09784-7DF6-41EE-AD90-4217902935AE}" type="datetimeFigureOut">
              <a:rPr lang="sr-Latn-CS" smtClean="0"/>
              <a:pPr/>
              <a:t>9.2.2021.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7937FC6-D480-406B-9826-98F3A8691745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2B09784-7DF6-41EE-AD90-4217902935AE}" type="datetimeFigureOut">
              <a:rPr lang="sr-Latn-CS" smtClean="0"/>
              <a:pPr/>
              <a:t>9.2.2021.</a:t>
            </a:fld>
            <a:endParaRPr lang="bs-Latn-B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bs-Latn-B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7937FC6-D480-406B-9826-98F3A8691745}" type="slidenum">
              <a:rPr lang="bs-Latn-BA" smtClean="0"/>
              <a:pPr/>
              <a:t>‹#›</a:t>
            </a:fld>
            <a:endParaRPr lang="bs-Latn-B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10" y="500042"/>
            <a:ext cx="8001056" cy="5710262"/>
          </a:xfrm>
        </p:spPr>
        <p:txBody>
          <a:bodyPr>
            <a:normAutofit/>
          </a:bodyPr>
          <a:lstStyle/>
          <a:p>
            <a:pPr algn="ctr"/>
            <a:endParaRPr lang="sr-Cyrl-BA" sz="2800" u="sng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sr-Cyrl-BA" sz="2800" u="sng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sr-Cyrl-BA" sz="2800" u="sng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r-Cyrl-BA" sz="3600" b="1" dirty="0" smtClean="0">
                <a:latin typeface="Arial" pitchFamily="34" charset="0"/>
                <a:cs typeface="Arial" pitchFamily="34" charset="0"/>
              </a:rPr>
              <a:t>ГРЧКА </a:t>
            </a:r>
            <a:r>
              <a:rPr lang="sr-Cyrl-BA" sz="3600" b="1" dirty="0" smtClean="0">
                <a:latin typeface="Arial" pitchFamily="34" charset="0"/>
                <a:cs typeface="Arial" pitchFamily="34" charset="0"/>
              </a:rPr>
              <a:t>КУЛТУРА</a:t>
            </a:r>
          </a:p>
          <a:p>
            <a:pPr algn="ctr"/>
            <a:endParaRPr lang="sr-Cyrl-BA" sz="36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sr-Cyrl-BA" sz="36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r-Cyrl-BA" sz="2400" b="1" dirty="0" smtClean="0">
                <a:latin typeface="Arial" pitchFamily="34" charset="0"/>
                <a:cs typeface="Arial" pitchFamily="34" charset="0"/>
              </a:rPr>
              <a:t>		</a:t>
            </a:r>
          </a:p>
          <a:p>
            <a:pPr algn="ctr"/>
            <a:r>
              <a:rPr lang="sr-Cyrl-BA" sz="2400" b="1" dirty="0" smtClean="0">
                <a:latin typeface="Arial" pitchFamily="34" charset="0"/>
                <a:cs typeface="Arial" pitchFamily="34" charset="0"/>
              </a:rPr>
              <a:t>		Име и презиме: Милојица Вученовић</a:t>
            </a:r>
          </a:p>
          <a:p>
            <a:pPr algn="ctr"/>
            <a:r>
              <a:rPr lang="sr-Cyrl-BA" sz="2400" b="1" dirty="0" smtClean="0">
                <a:latin typeface="Arial" pitchFamily="34" charset="0"/>
                <a:cs typeface="Arial" pitchFamily="34" charset="0"/>
              </a:rPr>
              <a:t>			ЈУ ОШ “Јован Дучић” Ламовита</a:t>
            </a:r>
            <a:endParaRPr lang="bs-Latn-BA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28596" y="1500174"/>
            <a:ext cx="8229600" cy="714380"/>
          </a:xfrm>
        </p:spPr>
        <p:txBody>
          <a:bodyPr/>
          <a:lstStyle/>
          <a:p>
            <a:pPr algn="ctr"/>
            <a:r>
              <a:rPr lang="sr-Cyrl-BA" sz="3200" dirty="0" smtClean="0">
                <a:latin typeface="Arial" pitchFamily="34" charset="0"/>
                <a:cs typeface="Arial" pitchFamily="34" charset="0"/>
              </a:rPr>
              <a:t>1.РЕЛИГИЈА</a:t>
            </a:r>
            <a:endParaRPr lang="bs-Latn-BA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428868"/>
            <a:ext cx="8229600" cy="3357586"/>
          </a:xfrm>
        </p:spPr>
        <p:txBody>
          <a:bodyPr/>
          <a:lstStyle/>
          <a:p>
            <a:endParaRPr lang="sr-Cyrl-BA" dirty="0" smtClean="0"/>
          </a:p>
          <a:p>
            <a:r>
              <a:rPr lang="sr-Cyrl-BA" dirty="0" smtClean="0">
                <a:latin typeface="Arial" pitchFamily="34" charset="0"/>
                <a:cs typeface="Arial" pitchFamily="34" charset="0"/>
              </a:rPr>
              <a:t>Политеисти</a:t>
            </a:r>
          </a:p>
          <a:p>
            <a:r>
              <a:rPr lang="sr-Cyrl-BA" dirty="0" smtClean="0">
                <a:latin typeface="Arial" pitchFamily="34" charset="0"/>
                <a:cs typeface="Arial" pitchFamily="34" charset="0"/>
              </a:rPr>
              <a:t>Главна грчка божанства</a:t>
            </a:r>
          </a:p>
          <a:p>
            <a:r>
              <a:rPr lang="sr-Cyrl-BA" dirty="0" smtClean="0">
                <a:latin typeface="Arial" pitchFamily="34" charset="0"/>
                <a:cs typeface="Arial" pitchFamily="34" charset="0"/>
              </a:rPr>
              <a:t>Прве олимпијске игре одржане 776</a:t>
            </a:r>
            <a:r>
              <a:rPr lang="sr-Cyrl-BA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 године п.н.е.</a:t>
            </a:r>
            <a:r>
              <a:rPr lang="sr-Cyrl-B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BA" dirty="0" smtClean="0">
                <a:latin typeface="Arial" pitchFamily="34" charset="0"/>
                <a:cs typeface="Arial" pitchFamily="34" charset="0"/>
              </a:rPr>
              <a:t>у граду Олимпија</a:t>
            </a:r>
            <a:endParaRPr lang="bs-Latn-B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7158" y="357166"/>
            <a:ext cx="807249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Clr>
                <a:schemeClr val="tx2"/>
              </a:buClr>
              <a:buFont typeface="Arial" pitchFamily="34" charset="0"/>
              <a:buChar char="•"/>
            </a:pPr>
            <a:r>
              <a:rPr lang="sr-Cyrl-BA" sz="2600" dirty="0" smtClean="0">
                <a:latin typeface="Arial" pitchFamily="34" charset="0"/>
                <a:cs typeface="Arial" pitchFamily="34" charset="0"/>
              </a:rPr>
              <a:t> Стара Грчка колијевка европске и свјетске 	културе и цивилизације </a:t>
            </a:r>
            <a:endParaRPr lang="bs-Latn-BA" sz="2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zeusz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1214422"/>
            <a:ext cx="3643338" cy="3675529"/>
          </a:xfrm>
          <a:prstGeom prst="rect">
            <a:avLst/>
          </a:prstGeom>
        </p:spPr>
      </p:pic>
      <p:pic>
        <p:nvPicPr>
          <p:cNvPr id="11" name="Picture 10" descr="olimpijsk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6314" y="1714488"/>
            <a:ext cx="3643338" cy="278608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857356" y="5500702"/>
            <a:ext cx="15785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b="1" dirty="0" smtClean="0">
                <a:latin typeface="Arial" pitchFamily="34" charset="0"/>
                <a:cs typeface="Arial" pitchFamily="34" charset="0"/>
              </a:rPr>
              <a:t>ЗЕВС(ЗЕУС</a:t>
            </a:r>
            <a:r>
              <a:rPr lang="sr-Cyrl-BA" dirty="0" smtClean="0"/>
              <a:t>)</a:t>
            </a:r>
            <a:endParaRPr lang="bs-Latn-BA" dirty="0"/>
          </a:p>
        </p:txBody>
      </p:sp>
      <p:sp>
        <p:nvSpPr>
          <p:cNvPr id="13" name="TextBox 12"/>
          <p:cNvSpPr txBox="1"/>
          <p:nvPr/>
        </p:nvSpPr>
        <p:spPr>
          <a:xfrm>
            <a:off x="4857752" y="5500702"/>
            <a:ext cx="34977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b="1" dirty="0" smtClean="0">
                <a:latin typeface="Arial" pitchFamily="34" charset="0"/>
                <a:cs typeface="Arial" pitchFamily="34" charset="0"/>
              </a:rPr>
              <a:t>ЛОГО ОЛИМПИЈСКИХ ИГАРА</a:t>
            </a:r>
            <a:endParaRPr lang="bs-Latn-BA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/>
          </a:bodyPr>
          <a:lstStyle/>
          <a:p>
            <a:r>
              <a:rPr lang="sr-Cyrl-BA" sz="3200" b="1" dirty="0" smtClean="0">
                <a:latin typeface="Arial" pitchFamily="34" charset="0"/>
                <a:cs typeface="Arial" pitchFamily="34" charset="0"/>
              </a:rPr>
              <a:t>	2.ПИСМО И КЊИЖЕВНОСТ</a:t>
            </a:r>
            <a:endParaRPr lang="bs-Latn-BA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357430"/>
            <a:ext cx="8229600" cy="2922280"/>
          </a:xfrm>
        </p:spPr>
        <p:txBody>
          <a:bodyPr/>
          <a:lstStyle/>
          <a:p>
            <a:r>
              <a:rPr lang="sr-Cyrl-BA" dirty="0" smtClean="0">
                <a:latin typeface="Аrial"/>
              </a:rPr>
              <a:t>Алфабет</a:t>
            </a:r>
          </a:p>
          <a:p>
            <a:r>
              <a:rPr lang="sr-Cyrl-BA" dirty="0" smtClean="0">
                <a:latin typeface="Аrial"/>
              </a:rPr>
              <a:t>Епски пјесник Хомер, дјела:Илијада и Одисеја</a:t>
            </a:r>
          </a:p>
          <a:p>
            <a:r>
              <a:rPr lang="sr-Cyrl-BA" dirty="0" smtClean="0">
                <a:latin typeface="Аrial"/>
              </a:rPr>
              <a:t>Драме: трагедије и комедије</a:t>
            </a:r>
          </a:p>
          <a:p>
            <a:r>
              <a:rPr lang="sr-Cyrl-BA" dirty="0" smtClean="0">
                <a:latin typeface="Аrial"/>
              </a:rPr>
              <a:t>Најпознатији писци: Есхил, Софокле, Еурипид, Аристофан, Езоп...</a:t>
            </a:r>
            <a:endParaRPr lang="bs-Latn-BA" dirty="0">
              <a:latin typeface="А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57158" y="571480"/>
            <a:ext cx="8329642" cy="1143008"/>
          </a:xfrm>
        </p:spPr>
        <p:txBody>
          <a:bodyPr>
            <a:normAutofit/>
          </a:bodyPr>
          <a:lstStyle/>
          <a:p>
            <a:pPr algn="ctr"/>
            <a:r>
              <a:rPr lang="sr-Cyrl-BA" sz="3200" b="1" dirty="0" smtClean="0">
                <a:latin typeface="Arial" pitchFamily="34" charset="0"/>
                <a:cs typeface="Arial" pitchFamily="34" charset="0"/>
              </a:rPr>
              <a:t>3.АРХИТЕКТУРА (ГРАДИТЕЉСКА УМЈЕТНОСТ)</a:t>
            </a:r>
            <a:endParaRPr lang="bs-Latn-BA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252922"/>
          </a:xfrm>
        </p:spPr>
        <p:txBody>
          <a:bodyPr/>
          <a:lstStyle/>
          <a:p>
            <a:r>
              <a:rPr lang="sr-Cyrl-BA" dirty="0" smtClean="0">
                <a:latin typeface="Arial" pitchFamily="34" charset="0"/>
                <a:cs typeface="Arial" pitchFamily="34" charset="0"/>
              </a:rPr>
              <a:t>Храмови у дорском, јонском и коринтском стилу</a:t>
            </a:r>
            <a:endParaRPr lang="bs-Latn-BA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10" descr="grckistubov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12" y="3000372"/>
            <a:ext cx="4396772" cy="265271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sr-Cyrl-BA" sz="3200" b="1" dirty="0" smtClean="0">
                <a:latin typeface="Аrial"/>
              </a:rPr>
              <a:t>4. ВАЈАРСТВО</a:t>
            </a:r>
            <a:endParaRPr lang="bs-Latn-BA" sz="3200" b="1" dirty="0">
              <a:latin typeface="А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643050"/>
            <a:ext cx="8229600" cy="4143404"/>
          </a:xfrm>
        </p:spPr>
        <p:txBody>
          <a:bodyPr/>
          <a:lstStyle/>
          <a:p>
            <a:r>
              <a:rPr lang="sr-Cyrl-BA" dirty="0" smtClean="0">
                <a:latin typeface="Аrial"/>
              </a:rPr>
              <a:t>Најзначајнији вајари: Фидија, Мирон и Поликлет</a:t>
            </a:r>
          </a:p>
          <a:p>
            <a:pPr marL="514350" indent="-514350">
              <a:buFont typeface="+mj-lt"/>
              <a:buAutoNum type="arabicPeriod"/>
            </a:pPr>
            <a:endParaRPr lang="bs-Latn-BA" dirty="0">
              <a:latin typeface="Аrial"/>
            </a:endParaRPr>
          </a:p>
        </p:txBody>
      </p:sp>
      <p:pic>
        <p:nvPicPr>
          <p:cNvPr id="4" name="Picture 3" descr="bacacdisk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6116" y="2428868"/>
            <a:ext cx="2121230" cy="323969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28926" y="6072206"/>
            <a:ext cx="28246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b="1" dirty="0" smtClean="0">
                <a:latin typeface="Arial" pitchFamily="34" charset="0"/>
                <a:cs typeface="Arial" pitchFamily="34" charset="0"/>
              </a:rPr>
              <a:t>МИРОН</a:t>
            </a:r>
            <a:r>
              <a:rPr lang="sr-Cyrl-BA" dirty="0" smtClean="0"/>
              <a:t>, </a:t>
            </a:r>
            <a:r>
              <a:rPr lang="sr-Cyrl-BA" b="1" dirty="0" smtClean="0">
                <a:latin typeface="Arial" pitchFamily="34" charset="0"/>
                <a:cs typeface="Arial" pitchFamily="34" charset="0"/>
              </a:rPr>
              <a:t>БАЦАЧ</a:t>
            </a:r>
            <a:r>
              <a:rPr lang="sr-Cyrl-BA" dirty="0" smtClean="0"/>
              <a:t> </a:t>
            </a:r>
            <a:r>
              <a:rPr lang="sr-Cyrl-BA" b="1" dirty="0" smtClean="0">
                <a:latin typeface="Arial" pitchFamily="34" charset="0"/>
                <a:cs typeface="Arial" pitchFamily="34" charset="0"/>
              </a:rPr>
              <a:t>ДИСКА</a:t>
            </a:r>
            <a:endParaRPr lang="bs-Latn-BA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/>
          </a:bodyPr>
          <a:lstStyle/>
          <a:p>
            <a:pPr algn="ctr"/>
            <a:r>
              <a:rPr lang="sr-Cyrl-BA" sz="3200" b="1" dirty="0" smtClean="0">
                <a:latin typeface="Arial" pitchFamily="34" charset="0"/>
                <a:cs typeface="Arial" pitchFamily="34" charset="0"/>
              </a:rPr>
              <a:t>5.НАУКА</a:t>
            </a:r>
            <a:endParaRPr lang="bs-Latn-BA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389120"/>
          </a:xfrm>
        </p:spPr>
        <p:txBody>
          <a:bodyPr/>
          <a:lstStyle/>
          <a:p>
            <a:r>
              <a:rPr lang="sr-Cyrl-BA" dirty="0" smtClean="0">
                <a:latin typeface="Arial" pitchFamily="34" charset="0"/>
                <a:cs typeface="Arial" pitchFamily="34" charset="0"/>
              </a:rPr>
              <a:t>Филозофија: Сократ, Платон и Аристотел</a:t>
            </a:r>
          </a:p>
          <a:p>
            <a:r>
              <a:rPr lang="sr-Cyrl-BA" dirty="0" smtClean="0">
                <a:latin typeface="Arial" pitchFamily="34" charset="0"/>
                <a:cs typeface="Arial" pitchFamily="34" charset="0"/>
              </a:rPr>
              <a:t>Историја: Херодот и Тукидид</a:t>
            </a:r>
          </a:p>
          <a:p>
            <a:r>
              <a:rPr lang="sr-Cyrl-BA" dirty="0" smtClean="0">
                <a:latin typeface="Arial" pitchFamily="34" charset="0"/>
                <a:cs typeface="Arial" pitchFamily="34" charset="0"/>
              </a:rPr>
              <a:t>Медицина: Хипократ</a:t>
            </a:r>
          </a:p>
          <a:p>
            <a:r>
              <a:rPr lang="sr-Cyrl-BA" dirty="0" smtClean="0">
                <a:latin typeface="Arial" pitchFamily="34" charset="0"/>
                <a:cs typeface="Arial" pitchFamily="34" charset="0"/>
              </a:rPr>
              <a:t>Математика: Питагора и Талес</a:t>
            </a:r>
            <a:endParaRPr lang="bs-Latn-BA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8" descr="hipokratovazakletva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4678" y="3786190"/>
            <a:ext cx="2781300" cy="261937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572132" y="5786454"/>
            <a:ext cx="3213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b="1" dirty="0" smtClean="0">
                <a:latin typeface="Arial" pitchFamily="34" charset="0"/>
                <a:cs typeface="Arial" pitchFamily="34" charset="0"/>
              </a:rPr>
              <a:t>ХИПОКРАТОВА ЗАКЛЕТВА</a:t>
            </a:r>
            <a:endParaRPr lang="bs-Latn-BA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571744"/>
            <a:ext cx="8229600" cy="114300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sr-Cyrl-BA" b="1" dirty="0" smtClean="0">
                <a:latin typeface="Arial" pitchFamily="34" charset="0"/>
                <a:cs typeface="Arial" pitchFamily="34" charset="0"/>
              </a:rPr>
              <a:t>ЗАДАТАК:</a:t>
            </a:r>
          </a:p>
          <a:p>
            <a:r>
              <a:rPr lang="sr-Cyrl-BA" b="1" dirty="0" smtClean="0">
                <a:latin typeface="Arial" pitchFamily="34" charset="0"/>
                <a:cs typeface="Arial" pitchFamily="34" charset="0"/>
              </a:rPr>
              <a:t>Одговорити на питање из уџбеника на страни 69.</a:t>
            </a:r>
          </a:p>
          <a:p>
            <a:pPr>
              <a:buNone/>
            </a:pPr>
            <a:endParaRPr lang="sr-Cyrl-BA" dirty="0" smtClean="0"/>
          </a:p>
          <a:p>
            <a:endParaRPr lang="bs-Latn-B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218</TotalTime>
  <Words>119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Constantia</vt:lpstr>
      <vt:lpstr>Wingdings 2</vt:lpstr>
      <vt:lpstr>Аrial</vt:lpstr>
      <vt:lpstr>Flow</vt:lpstr>
      <vt:lpstr>PowerPoint Presentation</vt:lpstr>
      <vt:lpstr>1.РЕЛИГИЈА</vt:lpstr>
      <vt:lpstr>PowerPoint Presentation</vt:lpstr>
      <vt:lpstr> 2.ПИСМО И КЊИЖЕВНОСТ</vt:lpstr>
      <vt:lpstr>3.АРХИТЕКТУРА (ГРАДИТЕЉСКА УМЈЕТНОСТ)</vt:lpstr>
      <vt:lpstr>4. ВАЈАРСТВО</vt:lpstr>
      <vt:lpstr>5.НАУКА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Toshiba</dc:creator>
  <cp:lastModifiedBy>24. Milija Marjanovic</cp:lastModifiedBy>
  <cp:revision>31</cp:revision>
  <dcterms:created xsi:type="dcterms:W3CDTF">2021-02-05T16:42:48Z</dcterms:created>
  <dcterms:modified xsi:type="dcterms:W3CDTF">2021-02-09T07:57:41Z</dcterms:modified>
</cp:coreProperties>
</file>