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12"/>
  </p:notesMasterIdLst>
  <p:sldIdLst>
    <p:sldId id="256" r:id="rId2"/>
    <p:sldId id="257" r:id="rId3"/>
    <p:sldId id="258" r:id="rId4"/>
    <p:sldId id="260" r:id="rId5"/>
    <p:sldId id="261" r:id="rId6"/>
    <p:sldId id="263" r:id="rId7"/>
    <p:sldId id="265" r:id="rId8"/>
    <p:sldId id="267" r:id="rId9"/>
    <p:sldId id="268" r:id="rId10"/>
    <p:sldId id="262" r:id="rId11"/>
  </p:sldIdLst>
  <p:sldSz cx="9144000" cy="5143500" type="screen16x9"/>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p:cViewPr varScale="1">
        <p:scale>
          <a:sx n="93" d="100"/>
          <a:sy n="93" d="100"/>
        </p:scale>
        <p:origin x="750" y="78"/>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1677A2-410E-4797-9DC6-EBF9AAFA4EE6}" type="doc">
      <dgm:prSet loTypeId="urn:microsoft.com/office/officeart/2005/8/layout/hierarchy3" loCatId="list" qsTypeId="urn:microsoft.com/office/officeart/2005/8/quickstyle/simple5" qsCatId="simple" csTypeId="urn:microsoft.com/office/officeart/2005/8/colors/accent0_3" csCatId="mainScheme" phldr="1"/>
      <dgm:spPr/>
      <dgm:t>
        <a:bodyPr/>
        <a:lstStyle/>
        <a:p>
          <a:endParaRPr lang="sr-Latn-BA"/>
        </a:p>
      </dgm:t>
    </dgm:pt>
    <dgm:pt modelId="{AA4966BE-C9CE-4200-A298-237C676B7E0F}">
      <dgm:prSet phldrT="[Text]"/>
      <dgm:spPr/>
      <dgm:t>
        <a:bodyPr/>
        <a:lstStyle/>
        <a:p>
          <a:r>
            <a:rPr lang="sr-Cyrl-BA" dirty="0" smtClean="0">
              <a:latin typeface="Times New Roman" panose="02020603050405020304" pitchFamily="18" charset="0"/>
              <a:cs typeface="Times New Roman" panose="02020603050405020304" pitchFamily="18" charset="0"/>
            </a:rPr>
            <a:t>Поезија</a:t>
          </a:r>
          <a:endParaRPr lang="sr-Latn-BA" dirty="0">
            <a:latin typeface="Times New Roman" panose="02020603050405020304" pitchFamily="18" charset="0"/>
            <a:cs typeface="Times New Roman" panose="02020603050405020304" pitchFamily="18" charset="0"/>
          </a:endParaRPr>
        </a:p>
      </dgm:t>
    </dgm:pt>
    <dgm:pt modelId="{D5D7CB7F-5254-46F1-91EF-D425EFF5701A}" type="parTrans" cxnId="{720A2F7C-B8F0-45C1-A881-2AA8B2FB8BA4}">
      <dgm:prSet/>
      <dgm:spPr/>
      <dgm:t>
        <a:bodyPr/>
        <a:lstStyle/>
        <a:p>
          <a:endParaRPr lang="sr-Latn-BA"/>
        </a:p>
      </dgm:t>
    </dgm:pt>
    <dgm:pt modelId="{4737D8CC-C1F0-4398-A0B8-925B3208F758}" type="sibTrans" cxnId="{720A2F7C-B8F0-45C1-A881-2AA8B2FB8BA4}">
      <dgm:prSet/>
      <dgm:spPr/>
      <dgm:t>
        <a:bodyPr/>
        <a:lstStyle/>
        <a:p>
          <a:endParaRPr lang="sr-Latn-BA"/>
        </a:p>
      </dgm:t>
    </dgm:pt>
    <dgm:pt modelId="{3DF952C9-ED55-4F5F-8724-22179A45343E}">
      <dgm:prSet phldrT="[Text]"/>
      <dgm:spPr/>
      <dgm:t>
        <a:bodyPr/>
        <a:lstStyle/>
        <a:p>
          <a:r>
            <a:rPr lang="sr-Cyrl-BA" dirty="0" smtClean="0">
              <a:latin typeface="Times New Roman" panose="02020603050405020304" pitchFamily="18" charset="0"/>
              <a:cs typeface="Times New Roman" panose="02020603050405020304" pitchFamily="18" charset="0"/>
            </a:rPr>
            <a:t>Епска, лирска и обичајна  пјесма.</a:t>
          </a:r>
          <a:endParaRPr lang="sr-Latn-BA" dirty="0">
            <a:latin typeface="Times New Roman" panose="02020603050405020304" pitchFamily="18" charset="0"/>
            <a:cs typeface="Times New Roman" panose="02020603050405020304" pitchFamily="18" charset="0"/>
          </a:endParaRPr>
        </a:p>
      </dgm:t>
    </dgm:pt>
    <dgm:pt modelId="{ADDEF040-03D9-4970-82D5-668740AD90E3}" type="parTrans" cxnId="{EBA5D897-94A4-4FB2-961E-5B90FA469F94}">
      <dgm:prSet/>
      <dgm:spPr/>
      <dgm:t>
        <a:bodyPr/>
        <a:lstStyle/>
        <a:p>
          <a:endParaRPr lang="sr-Latn-BA"/>
        </a:p>
      </dgm:t>
    </dgm:pt>
    <dgm:pt modelId="{965372B3-DD0B-4F67-921E-DACCAA7091AC}" type="sibTrans" cxnId="{EBA5D897-94A4-4FB2-961E-5B90FA469F94}">
      <dgm:prSet/>
      <dgm:spPr/>
      <dgm:t>
        <a:bodyPr/>
        <a:lstStyle/>
        <a:p>
          <a:endParaRPr lang="sr-Latn-BA"/>
        </a:p>
      </dgm:t>
    </dgm:pt>
    <dgm:pt modelId="{1D6D89C5-6DA6-47C2-A9E4-7932DB5F0EF6}">
      <dgm:prSet phldrT="[Text]"/>
      <dgm:spPr/>
      <dgm:t>
        <a:bodyPr/>
        <a:lstStyle/>
        <a:p>
          <a:r>
            <a:rPr lang="sr-Cyrl-BA" dirty="0" smtClean="0">
              <a:latin typeface="Times New Roman" panose="02020603050405020304" pitchFamily="18" charset="0"/>
              <a:cs typeface="Times New Roman" panose="02020603050405020304" pitchFamily="18" charset="0"/>
            </a:rPr>
            <a:t>Балада</a:t>
          </a:r>
          <a:endParaRPr lang="sr-Latn-BA" dirty="0">
            <a:latin typeface="Times New Roman" panose="02020603050405020304" pitchFamily="18" charset="0"/>
            <a:cs typeface="Times New Roman" panose="02020603050405020304" pitchFamily="18" charset="0"/>
          </a:endParaRPr>
        </a:p>
      </dgm:t>
    </dgm:pt>
    <dgm:pt modelId="{5BB4ABBF-CCA6-419D-ABBA-11A47C0BF06B}" type="parTrans" cxnId="{94309D99-AEEB-481C-9B7E-0A82DD191251}">
      <dgm:prSet/>
      <dgm:spPr/>
      <dgm:t>
        <a:bodyPr/>
        <a:lstStyle/>
        <a:p>
          <a:endParaRPr lang="sr-Latn-BA"/>
        </a:p>
      </dgm:t>
    </dgm:pt>
    <dgm:pt modelId="{9C85835C-B3EF-457E-AF1A-2C87A3627539}" type="sibTrans" cxnId="{94309D99-AEEB-481C-9B7E-0A82DD191251}">
      <dgm:prSet/>
      <dgm:spPr/>
      <dgm:t>
        <a:bodyPr/>
        <a:lstStyle/>
        <a:p>
          <a:endParaRPr lang="sr-Latn-BA"/>
        </a:p>
      </dgm:t>
    </dgm:pt>
    <dgm:pt modelId="{E93A11C2-F747-457F-829C-D77EAC2FBABE}">
      <dgm:prSet phldrT="[Text]"/>
      <dgm:spPr/>
      <dgm:t>
        <a:bodyPr/>
        <a:lstStyle/>
        <a:p>
          <a:r>
            <a:rPr lang="sr-Cyrl-BA" dirty="0" smtClean="0">
              <a:latin typeface="Times New Roman" panose="02020603050405020304" pitchFamily="18" charset="0"/>
              <a:cs typeface="Times New Roman" panose="02020603050405020304" pitchFamily="18" charset="0"/>
            </a:rPr>
            <a:t>Проза</a:t>
          </a:r>
          <a:endParaRPr lang="sr-Latn-BA" dirty="0">
            <a:latin typeface="Times New Roman" panose="02020603050405020304" pitchFamily="18" charset="0"/>
            <a:cs typeface="Times New Roman" panose="02020603050405020304" pitchFamily="18" charset="0"/>
          </a:endParaRPr>
        </a:p>
      </dgm:t>
    </dgm:pt>
    <dgm:pt modelId="{D3F6316F-10D2-4F7F-A9C6-3CB981059936}" type="parTrans" cxnId="{BB875EFA-7B41-429E-B155-42DCEA4F070D}">
      <dgm:prSet/>
      <dgm:spPr/>
      <dgm:t>
        <a:bodyPr/>
        <a:lstStyle/>
        <a:p>
          <a:endParaRPr lang="sr-Latn-BA"/>
        </a:p>
      </dgm:t>
    </dgm:pt>
    <dgm:pt modelId="{F5987A88-B1B3-42CD-B3A4-18AA7104D2EC}" type="sibTrans" cxnId="{BB875EFA-7B41-429E-B155-42DCEA4F070D}">
      <dgm:prSet/>
      <dgm:spPr/>
      <dgm:t>
        <a:bodyPr/>
        <a:lstStyle/>
        <a:p>
          <a:endParaRPr lang="sr-Latn-BA"/>
        </a:p>
      </dgm:t>
    </dgm:pt>
    <dgm:pt modelId="{ADF3F862-01BD-4350-9930-61ABCABA056F}">
      <dgm:prSet phldrT="[Text]"/>
      <dgm:spPr/>
      <dgm:t>
        <a:bodyPr/>
        <a:lstStyle/>
        <a:p>
          <a:r>
            <a:rPr lang="sr-Cyrl-BA" dirty="0" smtClean="0">
              <a:latin typeface="Times New Roman" panose="02020603050405020304" pitchFamily="18" charset="0"/>
              <a:cs typeface="Times New Roman" panose="02020603050405020304" pitchFamily="18" charset="0"/>
            </a:rPr>
            <a:t>Бајка</a:t>
          </a:r>
          <a:endParaRPr lang="sr-Latn-BA" dirty="0">
            <a:latin typeface="Times New Roman" panose="02020603050405020304" pitchFamily="18" charset="0"/>
            <a:cs typeface="Times New Roman" panose="02020603050405020304" pitchFamily="18" charset="0"/>
          </a:endParaRPr>
        </a:p>
      </dgm:t>
    </dgm:pt>
    <dgm:pt modelId="{1714422C-798E-4054-B148-496AF34AC9B0}" type="parTrans" cxnId="{6F83D54B-D116-462F-8DA5-5468EF70DB80}">
      <dgm:prSet/>
      <dgm:spPr/>
      <dgm:t>
        <a:bodyPr/>
        <a:lstStyle/>
        <a:p>
          <a:endParaRPr lang="sr-Latn-BA"/>
        </a:p>
      </dgm:t>
    </dgm:pt>
    <dgm:pt modelId="{2783F396-5A11-419B-BB49-BA038B7B0959}" type="sibTrans" cxnId="{6F83D54B-D116-462F-8DA5-5468EF70DB80}">
      <dgm:prSet/>
      <dgm:spPr/>
      <dgm:t>
        <a:bodyPr/>
        <a:lstStyle/>
        <a:p>
          <a:endParaRPr lang="sr-Latn-BA"/>
        </a:p>
      </dgm:t>
    </dgm:pt>
    <dgm:pt modelId="{6A005AD9-F4F1-4327-AD86-252D3811484C}">
      <dgm:prSet phldrT="[Text]"/>
      <dgm:spPr/>
      <dgm:t>
        <a:bodyPr/>
        <a:lstStyle/>
        <a:p>
          <a:r>
            <a:rPr lang="sr-Cyrl-BA" dirty="0" smtClean="0">
              <a:latin typeface="Times New Roman" panose="02020603050405020304" pitchFamily="18" charset="0"/>
              <a:cs typeface="Times New Roman" panose="02020603050405020304" pitchFamily="18" charset="0"/>
            </a:rPr>
            <a:t>Басна и приповијетка</a:t>
          </a:r>
          <a:endParaRPr lang="sr-Latn-BA" dirty="0">
            <a:latin typeface="Times New Roman" panose="02020603050405020304" pitchFamily="18" charset="0"/>
            <a:cs typeface="Times New Roman" panose="02020603050405020304" pitchFamily="18" charset="0"/>
          </a:endParaRPr>
        </a:p>
      </dgm:t>
    </dgm:pt>
    <dgm:pt modelId="{573EC75E-CB0C-4D09-8168-5DEC326080E7}" type="parTrans" cxnId="{75BBB6D3-C13D-4804-AEA5-B0892995DC9A}">
      <dgm:prSet/>
      <dgm:spPr/>
      <dgm:t>
        <a:bodyPr/>
        <a:lstStyle/>
        <a:p>
          <a:endParaRPr lang="sr-Latn-BA"/>
        </a:p>
      </dgm:t>
    </dgm:pt>
    <dgm:pt modelId="{D0B86439-7043-4919-8CC0-8267B9DC2938}" type="sibTrans" cxnId="{75BBB6D3-C13D-4804-AEA5-B0892995DC9A}">
      <dgm:prSet/>
      <dgm:spPr/>
      <dgm:t>
        <a:bodyPr/>
        <a:lstStyle/>
        <a:p>
          <a:endParaRPr lang="sr-Latn-BA"/>
        </a:p>
      </dgm:t>
    </dgm:pt>
    <dgm:pt modelId="{0A7D6B9C-47B2-479F-8439-1FC3B8196D29}" type="pres">
      <dgm:prSet presAssocID="{C21677A2-410E-4797-9DC6-EBF9AAFA4EE6}" presName="diagram" presStyleCnt="0">
        <dgm:presLayoutVars>
          <dgm:chPref val="1"/>
          <dgm:dir/>
          <dgm:animOne val="branch"/>
          <dgm:animLvl val="lvl"/>
          <dgm:resizeHandles/>
        </dgm:presLayoutVars>
      </dgm:prSet>
      <dgm:spPr/>
      <dgm:t>
        <a:bodyPr/>
        <a:lstStyle/>
        <a:p>
          <a:endParaRPr lang="sr-Latn-BA"/>
        </a:p>
      </dgm:t>
    </dgm:pt>
    <dgm:pt modelId="{78C8FF60-7A93-494E-9F6E-C6261A8A8F1E}" type="pres">
      <dgm:prSet presAssocID="{AA4966BE-C9CE-4200-A298-237C676B7E0F}" presName="root" presStyleCnt="0"/>
      <dgm:spPr/>
    </dgm:pt>
    <dgm:pt modelId="{30C940B4-CC00-4A2F-9BCA-8934B96350E2}" type="pres">
      <dgm:prSet presAssocID="{AA4966BE-C9CE-4200-A298-237C676B7E0F}" presName="rootComposite" presStyleCnt="0"/>
      <dgm:spPr/>
    </dgm:pt>
    <dgm:pt modelId="{406C215C-F48C-47A7-ACF1-B7B92C952028}" type="pres">
      <dgm:prSet presAssocID="{AA4966BE-C9CE-4200-A298-237C676B7E0F}" presName="rootText" presStyleLbl="node1" presStyleIdx="0" presStyleCnt="2"/>
      <dgm:spPr/>
      <dgm:t>
        <a:bodyPr/>
        <a:lstStyle/>
        <a:p>
          <a:endParaRPr lang="sr-Latn-BA"/>
        </a:p>
      </dgm:t>
    </dgm:pt>
    <dgm:pt modelId="{3117D717-C884-4EE7-86F1-86F1370724D8}" type="pres">
      <dgm:prSet presAssocID="{AA4966BE-C9CE-4200-A298-237C676B7E0F}" presName="rootConnector" presStyleLbl="node1" presStyleIdx="0" presStyleCnt="2"/>
      <dgm:spPr/>
      <dgm:t>
        <a:bodyPr/>
        <a:lstStyle/>
        <a:p>
          <a:endParaRPr lang="sr-Latn-BA"/>
        </a:p>
      </dgm:t>
    </dgm:pt>
    <dgm:pt modelId="{9BB27363-CAF3-425A-9BF4-79C41C759248}" type="pres">
      <dgm:prSet presAssocID="{AA4966BE-C9CE-4200-A298-237C676B7E0F}" presName="childShape" presStyleCnt="0"/>
      <dgm:spPr/>
    </dgm:pt>
    <dgm:pt modelId="{3333656C-C1AB-4281-A14B-5710688FC5F2}" type="pres">
      <dgm:prSet presAssocID="{ADDEF040-03D9-4970-82D5-668740AD90E3}" presName="Name13" presStyleLbl="parChTrans1D2" presStyleIdx="0" presStyleCnt="4"/>
      <dgm:spPr/>
      <dgm:t>
        <a:bodyPr/>
        <a:lstStyle/>
        <a:p>
          <a:endParaRPr lang="sr-Latn-BA"/>
        </a:p>
      </dgm:t>
    </dgm:pt>
    <dgm:pt modelId="{60C3E091-FA10-4617-A759-02A0EDC6703B}" type="pres">
      <dgm:prSet presAssocID="{3DF952C9-ED55-4F5F-8724-22179A45343E}" presName="childText" presStyleLbl="bgAcc1" presStyleIdx="0" presStyleCnt="4">
        <dgm:presLayoutVars>
          <dgm:bulletEnabled val="1"/>
        </dgm:presLayoutVars>
      </dgm:prSet>
      <dgm:spPr/>
      <dgm:t>
        <a:bodyPr/>
        <a:lstStyle/>
        <a:p>
          <a:endParaRPr lang="sr-Latn-BA"/>
        </a:p>
      </dgm:t>
    </dgm:pt>
    <dgm:pt modelId="{7027965C-9ED4-49E3-87D0-404152781B81}" type="pres">
      <dgm:prSet presAssocID="{5BB4ABBF-CCA6-419D-ABBA-11A47C0BF06B}" presName="Name13" presStyleLbl="parChTrans1D2" presStyleIdx="1" presStyleCnt="4"/>
      <dgm:spPr/>
      <dgm:t>
        <a:bodyPr/>
        <a:lstStyle/>
        <a:p>
          <a:endParaRPr lang="sr-Latn-BA"/>
        </a:p>
      </dgm:t>
    </dgm:pt>
    <dgm:pt modelId="{8B96D4C8-09FF-4678-B445-A3E593F52FC0}" type="pres">
      <dgm:prSet presAssocID="{1D6D89C5-6DA6-47C2-A9E4-7932DB5F0EF6}" presName="childText" presStyleLbl="bgAcc1" presStyleIdx="1" presStyleCnt="4">
        <dgm:presLayoutVars>
          <dgm:bulletEnabled val="1"/>
        </dgm:presLayoutVars>
      </dgm:prSet>
      <dgm:spPr/>
      <dgm:t>
        <a:bodyPr/>
        <a:lstStyle/>
        <a:p>
          <a:endParaRPr lang="sr-Latn-BA"/>
        </a:p>
      </dgm:t>
    </dgm:pt>
    <dgm:pt modelId="{67E13D16-B730-4330-A5A5-684A59806B7B}" type="pres">
      <dgm:prSet presAssocID="{E93A11C2-F747-457F-829C-D77EAC2FBABE}" presName="root" presStyleCnt="0"/>
      <dgm:spPr/>
    </dgm:pt>
    <dgm:pt modelId="{8B43B56E-F85C-4F04-B7B9-13D38F9C8430}" type="pres">
      <dgm:prSet presAssocID="{E93A11C2-F747-457F-829C-D77EAC2FBABE}" presName="rootComposite" presStyleCnt="0"/>
      <dgm:spPr/>
    </dgm:pt>
    <dgm:pt modelId="{BFC91768-D92F-4207-9406-9C1E780560B1}" type="pres">
      <dgm:prSet presAssocID="{E93A11C2-F747-457F-829C-D77EAC2FBABE}" presName="rootText" presStyleLbl="node1" presStyleIdx="1" presStyleCnt="2" custLinFactNeighborX="2885" custLinFactNeighborY="2691"/>
      <dgm:spPr/>
      <dgm:t>
        <a:bodyPr/>
        <a:lstStyle/>
        <a:p>
          <a:endParaRPr lang="sr-Latn-BA"/>
        </a:p>
      </dgm:t>
    </dgm:pt>
    <dgm:pt modelId="{2738A8BD-3D06-483C-A0A3-0B1C6EFCE0E4}" type="pres">
      <dgm:prSet presAssocID="{E93A11C2-F747-457F-829C-D77EAC2FBABE}" presName="rootConnector" presStyleLbl="node1" presStyleIdx="1" presStyleCnt="2"/>
      <dgm:spPr/>
      <dgm:t>
        <a:bodyPr/>
        <a:lstStyle/>
        <a:p>
          <a:endParaRPr lang="sr-Latn-BA"/>
        </a:p>
      </dgm:t>
    </dgm:pt>
    <dgm:pt modelId="{0ACFD826-4C7C-41DF-96EB-2E64E3D5FFEF}" type="pres">
      <dgm:prSet presAssocID="{E93A11C2-F747-457F-829C-D77EAC2FBABE}" presName="childShape" presStyleCnt="0"/>
      <dgm:spPr/>
    </dgm:pt>
    <dgm:pt modelId="{EF31AB17-2199-401E-83C1-DCEE9A430B7D}" type="pres">
      <dgm:prSet presAssocID="{1714422C-798E-4054-B148-496AF34AC9B0}" presName="Name13" presStyleLbl="parChTrans1D2" presStyleIdx="2" presStyleCnt="4"/>
      <dgm:spPr/>
      <dgm:t>
        <a:bodyPr/>
        <a:lstStyle/>
        <a:p>
          <a:endParaRPr lang="sr-Latn-BA"/>
        </a:p>
      </dgm:t>
    </dgm:pt>
    <dgm:pt modelId="{2CA94A2B-852B-4416-BBAD-8CB896047E8E}" type="pres">
      <dgm:prSet presAssocID="{ADF3F862-01BD-4350-9930-61ABCABA056F}" presName="childText" presStyleLbl="bgAcc1" presStyleIdx="2" presStyleCnt="4">
        <dgm:presLayoutVars>
          <dgm:bulletEnabled val="1"/>
        </dgm:presLayoutVars>
      </dgm:prSet>
      <dgm:spPr/>
      <dgm:t>
        <a:bodyPr/>
        <a:lstStyle/>
        <a:p>
          <a:endParaRPr lang="sr-Latn-BA"/>
        </a:p>
      </dgm:t>
    </dgm:pt>
    <dgm:pt modelId="{B550C28E-E7EF-476F-8ED7-AAD9022DE23D}" type="pres">
      <dgm:prSet presAssocID="{573EC75E-CB0C-4D09-8168-5DEC326080E7}" presName="Name13" presStyleLbl="parChTrans1D2" presStyleIdx="3" presStyleCnt="4"/>
      <dgm:spPr/>
      <dgm:t>
        <a:bodyPr/>
        <a:lstStyle/>
        <a:p>
          <a:endParaRPr lang="sr-Latn-BA"/>
        </a:p>
      </dgm:t>
    </dgm:pt>
    <dgm:pt modelId="{C09C0B67-4684-4D7D-8704-CC8EA3BF32A3}" type="pres">
      <dgm:prSet presAssocID="{6A005AD9-F4F1-4327-AD86-252D3811484C}" presName="childText" presStyleLbl="bgAcc1" presStyleIdx="3" presStyleCnt="4">
        <dgm:presLayoutVars>
          <dgm:bulletEnabled val="1"/>
        </dgm:presLayoutVars>
      </dgm:prSet>
      <dgm:spPr/>
      <dgm:t>
        <a:bodyPr/>
        <a:lstStyle/>
        <a:p>
          <a:endParaRPr lang="sr-Latn-BA"/>
        </a:p>
      </dgm:t>
    </dgm:pt>
  </dgm:ptLst>
  <dgm:cxnLst>
    <dgm:cxn modelId="{75BBB6D3-C13D-4804-AEA5-B0892995DC9A}" srcId="{E93A11C2-F747-457F-829C-D77EAC2FBABE}" destId="{6A005AD9-F4F1-4327-AD86-252D3811484C}" srcOrd="1" destOrd="0" parTransId="{573EC75E-CB0C-4D09-8168-5DEC326080E7}" sibTransId="{D0B86439-7043-4919-8CC0-8267B9DC2938}"/>
    <dgm:cxn modelId="{EBA5D897-94A4-4FB2-961E-5B90FA469F94}" srcId="{AA4966BE-C9CE-4200-A298-237C676B7E0F}" destId="{3DF952C9-ED55-4F5F-8724-22179A45343E}" srcOrd="0" destOrd="0" parTransId="{ADDEF040-03D9-4970-82D5-668740AD90E3}" sibTransId="{965372B3-DD0B-4F67-921E-DACCAA7091AC}"/>
    <dgm:cxn modelId="{23F42A26-9C84-4DCC-971C-B8FFD406F1C2}" type="presOf" srcId="{ADDEF040-03D9-4970-82D5-668740AD90E3}" destId="{3333656C-C1AB-4281-A14B-5710688FC5F2}" srcOrd="0" destOrd="0" presId="urn:microsoft.com/office/officeart/2005/8/layout/hierarchy3"/>
    <dgm:cxn modelId="{B32877B7-0B4D-49DA-8AE3-73B9F15EAF85}" type="presOf" srcId="{ADF3F862-01BD-4350-9930-61ABCABA056F}" destId="{2CA94A2B-852B-4416-BBAD-8CB896047E8E}" srcOrd="0" destOrd="0" presId="urn:microsoft.com/office/officeart/2005/8/layout/hierarchy3"/>
    <dgm:cxn modelId="{94309D99-AEEB-481C-9B7E-0A82DD191251}" srcId="{AA4966BE-C9CE-4200-A298-237C676B7E0F}" destId="{1D6D89C5-6DA6-47C2-A9E4-7932DB5F0EF6}" srcOrd="1" destOrd="0" parTransId="{5BB4ABBF-CCA6-419D-ABBA-11A47C0BF06B}" sibTransId="{9C85835C-B3EF-457E-AF1A-2C87A3627539}"/>
    <dgm:cxn modelId="{43EA5BDC-3FA4-4BD0-B413-B01712A27DAE}" type="presOf" srcId="{1714422C-798E-4054-B148-496AF34AC9B0}" destId="{EF31AB17-2199-401E-83C1-DCEE9A430B7D}" srcOrd="0" destOrd="0" presId="urn:microsoft.com/office/officeart/2005/8/layout/hierarchy3"/>
    <dgm:cxn modelId="{BB875EFA-7B41-429E-B155-42DCEA4F070D}" srcId="{C21677A2-410E-4797-9DC6-EBF9AAFA4EE6}" destId="{E93A11C2-F747-457F-829C-D77EAC2FBABE}" srcOrd="1" destOrd="0" parTransId="{D3F6316F-10D2-4F7F-A9C6-3CB981059936}" sibTransId="{F5987A88-B1B3-42CD-B3A4-18AA7104D2EC}"/>
    <dgm:cxn modelId="{9C850A91-E2B7-40F5-958F-BD0FFBBB7839}" type="presOf" srcId="{AA4966BE-C9CE-4200-A298-237C676B7E0F}" destId="{406C215C-F48C-47A7-ACF1-B7B92C952028}" srcOrd="0" destOrd="0" presId="urn:microsoft.com/office/officeart/2005/8/layout/hierarchy3"/>
    <dgm:cxn modelId="{CAFD5E76-867B-4A60-A769-8B0A2CF818AF}" type="presOf" srcId="{5BB4ABBF-CCA6-419D-ABBA-11A47C0BF06B}" destId="{7027965C-9ED4-49E3-87D0-404152781B81}" srcOrd="0" destOrd="0" presId="urn:microsoft.com/office/officeart/2005/8/layout/hierarchy3"/>
    <dgm:cxn modelId="{6F83D54B-D116-462F-8DA5-5468EF70DB80}" srcId="{E93A11C2-F747-457F-829C-D77EAC2FBABE}" destId="{ADF3F862-01BD-4350-9930-61ABCABA056F}" srcOrd="0" destOrd="0" parTransId="{1714422C-798E-4054-B148-496AF34AC9B0}" sibTransId="{2783F396-5A11-419B-BB49-BA038B7B0959}"/>
    <dgm:cxn modelId="{720A2F7C-B8F0-45C1-A881-2AA8B2FB8BA4}" srcId="{C21677A2-410E-4797-9DC6-EBF9AAFA4EE6}" destId="{AA4966BE-C9CE-4200-A298-237C676B7E0F}" srcOrd="0" destOrd="0" parTransId="{D5D7CB7F-5254-46F1-91EF-D425EFF5701A}" sibTransId="{4737D8CC-C1F0-4398-A0B8-925B3208F758}"/>
    <dgm:cxn modelId="{31F18FA6-D63A-4D48-A082-847DE6035FD3}" type="presOf" srcId="{AA4966BE-C9CE-4200-A298-237C676B7E0F}" destId="{3117D717-C884-4EE7-86F1-86F1370724D8}" srcOrd="1" destOrd="0" presId="urn:microsoft.com/office/officeart/2005/8/layout/hierarchy3"/>
    <dgm:cxn modelId="{59A1180E-4DDC-40EB-A71D-F53750EA6E17}" type="presOf" srcId="{1D6D89C5-6DA6-47C2-A9E4-7932DB5F0EF6}" destId="{8B96D4C8-09FF-4678-B445-A3E593F52FC0}" srcOrd="0" destOrd="0" presId="urn:microsoft.com/office/officeart/2005/8/layout/hierarchy3"/>
    <dgm:cxn modelId="{DE645C29-5A0E-43AC-BC4A-CBC6FB94ED3B}" type="presOf" srcId="{6A005AD9-F4F1-4327-AD86-252D3811484C}" destId="{C09C0B67-4684-4D7D-8704-CC8EA3BF32A3}" srcOrd="0" destOrd="0" presId="urn:microsoft.com/office/officeart/2005/8/layout/hierarchy3"/>
    <dgm:cxn modelId="{6A288C3C-553F-4502-AA81-89C47CC57CD8}" type="presOf" srcId="{E93A11C2-F747-457F-829C-D77EAC2FBABE}" destId="{2738A8BD-3D06-483C-A0A3-0B1C6EFCE0E4}" srcOrd="1" destOrd="0" presId="urn:microsoft.com/office/officeart/2005/8/layout/hierarchy3"/>
    <dgm:cxn modelId="{BFD6FADD-F99A-4204-8331-EB9C654E735B}" type="presOf" srcId="{C21677A2-410E-4797-9DC6-EBF9AAFA4EE6}" destId="{0A7D6B9C-47B2-479F-8439-1FC3B8196D29}" srcOrd="0" destOrd="0" presId="urn:microsoft.com/office/officeart/2005/8/layout/hierarchy3"/>
    <dgm:cxn modelId="{B466827F-09E7-461E-A4E4-2A9134BFAD02}" type="presOf" srcId="{E93A11C2-F747-457F-829C-D77EAC2FBABE}" destId="{BFC91768-D92F-4207-9406-9C1E780560B1}" srcOrd="0" destOrd="0" presId="urn:microsoft.com/office/officeart/2005/8/layout/hierarchy3"/>
    <dgm:cxn modelId="{419ACC32-D77F-4586-9297-E5D71DF87A46}" type="presOf" srcId="{573EC75E-CB0C-4D09-8168-5DEC326080E7}" destId="{B550C28E-E7EF-476F-8ED7-AAD9022DE23D}" srcOrd="0" destOrd="0" presId="urn:microsoft.com/office/officeart/2005/8/layout/hierarchy3"/>
    <dgm:cxn modelId="{7CF508F2-9171-46B4-941C-925F5B9B29DE}" type="presOf" srcId="{3DF952C9-ED55-4F5F-8724-22179A45343E}" destId="{60C3E091-FA10-4617-A759-02A0EDC6703B}" srcOrd="0" destOrd="0" presId="urn:microsoft.com/office/officeart/2005/8/layout/hierarchy3"/>
    <dgm:cxn modelId="{D3180A62-2E42-4426-8E16-B10575BFD59E}" type="presParOf" srcId="{0A7D6B9C-47B2-479F-8439-1FC3B8196D29}" destId="{78C8FF60-7A93-494E-9F6E-C6261A8A8F1E}" srcOrd="0" destOrd="0" presId="urn:microsoft.com/office/officeart/2005/8/layout/hierarchy3"/>
    <dgm:cxn modelId="{A936F35E-78BA-4E31-8C9C-7058C40FACB0}" type="presParOf" srcId="{78C8FF60-7A93-494E-9F6E-C6261A8A8F1E}" destId="{30C940B4-CC00-4A2F-9BCA-8934B96350E2}" srcOrd="0" destOrd="0" presId="urn:microsoft.com/office/officeart/2005/8/layout/hierarchy3"/>
    <dgm:cxn modelId="{A9AAE0C8-767C-47E1-AE49-7E74C4D635FF}" type="presParOf" srcId="{30C940B4-CC00-4A2F-9BCA-8934B96350E2}" destId="{406C215C-F48C-47A7-ACF1-B7B92C952028}" srcOrd="0" destOrd="0" presId="urn:microsoft.com/office/officeart/2005/8/layout/hierarchy3"/>
    <dgm:cxn modelId="{8E7D72ED-BB9B-4417-A388-8D9FE742CA03}" type="presParOf" srcId="{30C940B4-CC00-4A2F-9BCA-8934B96350E2}" destId="{3117D717-C884-4EE7-86F1-86F1370724D8}" srcOrd="1" destOrd="0" presId="urn:microsoft.com/office/officeart/2005/8/layout/hierarchy3"/>
    <dgm:cxn modelId="{45837C71-9437-4E1A-9534-730539C20B97}" type="presParOf" srcId="{78C8FF60-7A93-494E-9F6E-C6261A8A8F1E}" destId="{9BB27363-CAF3-425A-9BF4-79C41C759248}" srcOrd="1" destOrd="0" presId="urn:microsoft.com/office/officeart/2005/8/layout/hierarchy3"/>
    <dgm:cxn modelId="{2B03A820-9BE1-4068-ABC8-8C5323FA011D}" type="presParOf" srcId="{9BB27363-CAF3-425A-9BF4-79C41C759248}" destId="{3333656C-C1AB-4281-A14B-5710688FC5F2}" srcOrd="0" destOrd="0" presId="urn:microsoft.com/office/officeart/2005/8/layout/hierarchy3"/>
    <dgm:cxn modelId="{0093B914-C52B-419F-A3DD-5A9BF2B7C08F}" type="presParOf" srcId="{9BB27363-CAF3-425A-9BF4-79C41C759248}" destId="{60C3E091-FA10-4617-A759-02A0EDC6703B}" srcOrd="1" destOrd="0" presId="urn:microsoft.com/office/officeart/2005/8/layout/hierarchy3"/>
    <dgm:cxn modelId="{1783813E-0385-41D8-802B-A8EDC3854FD9}" type="presParOf" srcId="{9BB27363-CAF3-425A-9BF4-79C41C759248}" destId="{7027965C-9ED4-49E3-87D0-404152781B81}" srcOrd="2" destOrd="0" presId="urn:microsoft.com/office/officeart/2005/8/layout/hierarchy3"/>
    <dgm:cxn modelId="{5D85EEE4-9EB8-48AD-86D8-85BFD3B861B7}" type="presParOf" srcId="{9BB27363-CAF3-425A-9BF4-79C41C759248}" destId="{8B96D4C8-09FF-4678-B445-A3E593F52FC0}" srcOrd="3" destOrd="0" presId="urn:microsoft.com/office/officeart/2005/8/layout/hierarchy3"/>
    <dgm:cxn modelId="{66531AFD-F472-42FC-BCC1-A9DC0AA1F5C9}" type="presParOf" srcId="{0A7D6B9C-47B2-479F-8439-1FC3B8196D29}" destId="{67E13D16-B730-4330-A5A5-684A59806B7B}" srcOrd="1" destOrd="0" presId="urn:microsoft.com/office/officeart/2005/8/layout/hierarchy3"/>
    <dgm:cxn modelId="{2EB90559-31F2-4BF2-A0DD-E1F15C4144A6}" type="presParOf" srcId="{67E13D16-B730-4330-A5A5-684A59806B7B}" destId="{8B43B56E-F85C-4F04-B7B9-13D38F9C8430}" srcOrd="0" destOrd="0" presId="urn:microsoft.com/office/officeart/2005/8/layout/hierarchy3"/>
    <dgm:cxn modelId="{6DBF215D-8168-4E62-84FA-8BDFD7A9661F}" type="presParOf" srcId="{8B43B56E-F85C-4F04-B7B9-13D38F9C8430}" destId="{BFC91768-D92F-4207-9406-9C1E780560B1}" srcOrd="0" destOrd="0" presId="urn:microsoft.com/office/officeart/2005/8/layout/hierarchy3"/>
    <dgm:cxn modelId="{CB28527D-274A-4E39-B960-CA9FAB535BFF}" type="presParOf" srcId="{8B43B56E-F85C-4F04-B7B9-13D38F9C8430}" destId="{2738A8BD-3D06-483C-A0A3-0B1C6EFCE0E4}" srcOrd="1" destOrd="0" presId="urn:microsoft.com/office/officeart/2005/8/layout/hierarchy3"/>
    <dgm:cxn modelId="{1975511D-52FC-45F6-8988-04F3725D236E}" type="presParOf" srcId="{67E13D16-B730-4330-A5A5-684A59806B7B}" destId="{0ACFD826-4C7C-41DF-96EB-2E64E3D5FFEF}" srcOrd="1" destOrd="0" presId="urn:microsoft.com/office/officeart/2005/8/layout/hierarchy3"/>
    <dgm:cxn modelId="{37C5B142-58DD-4407-AC73-2F852DC6EAED}" type="presParOf" srcId="{0ACFD826-4C7C-41DF-96EB-2E64E3D5FFEF}" destId="{EF31AB17-2199-401E-83C1-DCEE9A430B7D}" srcOrd="0" destOrd="0" presId="urn:microsoft.com/office/officeart/2005/8/layout/hierarchy3"/>
    <dgm:cxn modelId="{EBC2C610-5ED7-473C-8484-D0D10643F3FE}" type="presParOf" srcId="{0ACFD826-4C7C-41DF-96EB-2E64E3D5FFEF}" destId="{2CA94A2B-852B-4416-BBAD-8CB896047E8E}" srcOrd="1" destOrd="0" presId="urn:microsoft.com/office/officeart/2005/8/layout/hierarchy3"/>
    <dgm:cxn modelId="{A86D5EDF-1DA9-4783-8882-2124F3855982}" type="presParOf" srcId="{0ACFD826-4C7C-41DF-96EB-2E64E3D5FFEF}" destId="{B550C28E-E7EF-476F-8ED7-AAD9022DE23D}" srcOrd="2" destOrd="0" presId="urn:microsoft.com/office/officeart/2005/8/layout/hierarchy3"/>
    <dgm:cxn modelId="{3F558B2D-0DFF-46AD-A993-584FDBA895A8}" type="presParOf" srcId="{0ACFD826-4C7C-41DF-96EB-2E64E3D5FFEF}" destId="{C09C0B67-4684-4D7D-8704-CC8EA3BF32A3}"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6C215C-F48C-47A7-ACF1-B7B92C952028}">
      <dsp:nvSpPr>
        <dsp:cNvPr id="0" name=""/>
        <dsp:cNvSpPr/>
      </dsp:nvSpPr>
      <dsp:spPr>
        <a:xfrm>
          <a:off x="1018728" y="2243"/>
          <a:ext cx="1803796" cy="901898"/>
        </a:xfrm>
        <a:prstGeom prst="roundRect">
          <a:avLst>
            <a:gd name="adj" fmla="val 10000"/>
          </a:avLst>
        </a:prstGeom>
        <a:gradFill rotWithShape="0">
          <a:gsLst>
            <a:gs pos="0">
              <a:schemeClr val="dk2">
                <a:hueOff val="0"/>
                <a:satOff val="0"/>
                <a:lumOff val="0"/>
                <a:alphaOff val="0"/>
                <a:tint val="73000"/>
                <a:satMod val="150000"/>
              </a:schemeClr>
            </a:gs>
            <a:gs pos="25000">
              <a:schemeClr val="dk2">
                <a:hueOff val="0"/>
                <a:satOff val="0"/>
                <a:lumOff val="0"/>
                <a:alphaOff val="0"/>
                <a:tint val="96000"/>
                <a:shade val="80000"/>
                <a:satMod val="105000"/>
              </a:schemeClr>
            </a:gs>
            <a:gs pos="38000">
              <a:schemeClr val="dk2">
                <a:hueOff val="0"/>
                <a:satOff val="0"/>
                <a:lumOff val="0"/>
                <a:alphaOff val="0"/>
                <a:tint val="96000"/>
                <a:shade val="59000"/>
                <a:satMod val="120000"/>
              </a:schemeClr>
            </a:gs>
            <a:gs pos="55000">
              <a:schemeClr val="dk2">
                <a:hueOff val="0"/>
                <a:satOff val="0"/>
                <a:lumOff val="0"/>
                <a:alphaOff val="0"/>
                <a:shade val="57000"/>
                <a:satMod val="120000"/>
              </a:schemeClr>
            </a:gs>
            <a:gs pos="80000">
              <a:schemeClr val="dk2">
                <a:hueOff val="0"/>
                <a:satOff val="0"/>
                <a:lumOff val="0"/>
                <a:alphaOff val="0"/>
                <a:shade val="56000"/>
                <a:satMod val="145000"/>
              </a:schemeClr>
            </a:gs>
            <a:gs pos="88000">
              <a:schemeClr val="dk2">
                <a:hueOff val="0"/>
                <a:satOff val="0"/>
                <a:lumOff val="0"/>
                <a:alphaOff val="0"/>
                <a:shade val="63000"/>
                <a:satMod val="160000"/>
              </a:schemeClr>
            </a:gs>
            <a:gs pos="100000">
              <a:schemeClr val="dk2">
                <a:hueOff val="0"/>
                <a:satOff val="0"/>
                <a:lumOff val="0"/>
                <a:alphaOff val="0"/>
                <a:tint val="99555"/>
                <a:satMod val="155000"/>
              </a:schemeClr>
            </a:gs>
          </a:gsLst>
          <a:lin ang="5400000" scaled="1"/>
        </a:gradFill>
        <a:ln>
          <a:noFill/>
        </a:ln>
        <a:effectLst>
          <a:glow rad="76200">
            <a:schemeClr val="dk2">
              <a:hueOff val="0"/>
              <a:satOff val="0"/>
              <a:lumOff val="0"/>
              <a:alphaOff val="0"/>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dk2">
              <a:hueOff val="0"/>
              <a:satOff val="0"/>
              <a:lumOff val="0"/>
              <a:alphaOff val="0"/>
              <a:shade val="30000"/>
              <a:satMod val="2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0485" tIns="46990" rIns="70485" bIns="46990" numCol="1" spcCol="1270" anchor="ctr" anchorCtr="0">
          <a:noAutofit/>
        </a:bodyPr>
        <a:lstStyle/>
        <a:p>
          <a:pPr lvl="0" algn="ctr" defTabSz="1644650">
            <a:lnSpc>
              <a:spcPct val="90000"/>
            </a:lnSpc>
            <a:spcBef>
              <a:spcPct val="0"/>
            </a:spcBef>
            <a:spcAft>
              <a:spcPct val="35000"/>
            </a:spcAft>
          </a:pPr>
          <a:r>
            <a:rPr lang="sr-Cyrl-BA" sz="3700" kern="1200" dirty="0" smtClean="0">
              <a:latin typeface="Times New Roman" panose="02020603050405020304" pitchFamily="18" charset="0"/>
              <a:cs typeface="Times New Roman" panose="02020603050405020304" pitchFamily="18" charset="0"/>
            </a:rPr>
            <a:t>Поезија</a:t>
          </a:r>
          <a:endParaRPr lang="sr-Latn-BA" sz="3700" kern="1200" dirty="0">
            <a:latin typeface="Times New Roman" panose="02020603050405020304" pitchFamily="18" charset="0"/>
            <a:cs typeface="Times New Roman" panose="02020603050405020304" pitchFamily="18" charset="0"/>
          </a:endParaRPr>
        </a:p>
      </dsp:txBody>
      <dsp:txXfrm>
        <a:off x="1045144" y="28659"/>
        <a:ext cx="1750964" cy="849066"/>
      </dsp:txXfrm>
    </dsp:sp>
    <dsp:sp modelId="{3333656C-C1AB-4281-A14B-5710688FC5F2}">
      <dsp:nvSpPr>
        <dsp:cNvPr id="0" name=""/>
        <dsp:cNvSpPr/>
      </dsp:nvSpPr>
      <dsp:spPr>
        <a:xfrm>
          <a:off x="1199108" y="904142"/>
          <a:ext cx="180379" cy="676423"/>
        </a:xfrm>
        <a:custGeom>
          <a:avLst/>
          <a:gdLst/>
          <a:ahLst/>
          <a:cxnLst/>
          <a:rect l="0" t="0" r="0" b="0"/>
          <a:pathLst>
            <a:path>
              <a:moveTo>
                <a:pt x="0" y="0"/>
              </a:moveTo>
              <a:lnTo>
                <a:pt x="0" y="676423"/>
              </a:lnTo>
              <a:lnTo>
                <a:pt x="180379" y="676423"/>
              </a:lnTo>
            </a:path>
          </a:pathLst>
        </a:custGeom>
        <a:noFill/>
        <a:ln w="1905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C3E091-FA10-4617-A759-02A0EDC6703B}">
      <dsp:nvSpPr>
        <dsp:cNvPr id="0" name=""/>
        <dsp:cNvSpPr/>
      </dsp:nvSpPr>
      <dsp:spPr>
        <a:xfrm>
          <a:off x="1379487" y="1129616"/>
          <a:ext cx="1443037" cy="901898"/>
        </a:xfrm>
        <a:prstGeom prst="roundRect">
          <a:avLst>
            <a:gd name="adj" fmla="val 10000"/>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glow rad="70000">
            <a:schemeClr val="lt2">
              <a:alpha val="90000"/>
              <a:hueOff val="0"/>
              <a:satOff val="0"/>
              <a:lumOff val="0"/>
              <a:alphaOff val="0"/>
              <a:tint val="30000"/>
              <a:shade val="95000"/>
              <a:satMod val="300000"/>
              <a:alpha val="50000"/>
            </a:schemeClr>
          </a:glow>
        </a:effectLst>
      </dsp:spPr>
      <dsp:style>
        <a:lnRef idx="1">
          <a:scrgbClr r="0" g="0" b="0"/>
        </a:lnRef>
        <a:fillRef idx="1">
          <a:scrgbClr r="0" g="0" b="0"/>
        </a:fillRef>
        <a:effectRef idx="2">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sr-Cyrl-BA" sz="1700" kern="1200" dirty="0" smtClean="0">
              <a:latin typeface="Times New Roman" panose="02020603050405020304" pitchFamily="18" charset="0"/>
              <a:cs typeface="Times New Roman" panose="02020603050405020304" pitchFamily="18" charset="0"/>
            </a:rPr>
            <a:t>Епска, лирска и обичајна  пјесма.</a:t>
          </a:r>
          <a:endParaRPr lang="sr-Latn-BA" sz="1700" kern="1200" dirty="0">
            <a:latin typeface="Times New Roman" panose="02020603050405020304" pitchFamily="18" charset="0"/>
            <a:cs typeface="Times New Roman" panose="02020603050405020304" pitchFamily="18" charset="0"/>
          </a:endParaRPr>
        </a:p>
      </dsp:txBody>
      <dsp:txXfrm>
        <a:off x="1405903" y="1156032"/>
        <a:ext cx="1390205" cy="849066"/>
      </dsp:txXfrm>
    </dsp:sp>
    <dsp:sp modelId="{7027965C-9ED4-49E3-87D0-404152781B81}">
      <dsp:nvSpPr>
        <dsp:cNvPr id="0" name=""/>
        <dsp:cNvSpPr/>
      </dsp:nvSpPr>
      <dsp:spPr>
        <a:xfrm>
          <a:off x="1199108" y="904142"/>
          <a:ext cx="180379" cy="1803796"/>
        </a:xfrm>
        <a:custGeom>
          <a:avLst/>
          <a:gdLst/>
          <a:ahLst/>
          <a:cxnLst/>
          <a:rect l="0" t="0" r="0" b="0"/>
          <a:pathLst>
            <a:path>
              <a:moveTo>
                <a:pt x="0" y="0"/>
              </a:moveTo>
              <a:lnTo>
                <a:pt x="0" y="1803796"/>
              </a:lnTo>
              <a:lnTo>
                <a:pt x="180379" y="1803796"/>
              </a:lnTo>
            </a:path>
          </a:pathLst>
        </a:custGeom>
        <a:noFill/>
        <a:ln w="1905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96D4C8-09FF-4678-B445-A3E593F52FC0}">
      <dsp:nvSpPr>
        <dsp:cNvPr id="0" name=""/>
        <dsp:cNvSpPr/>
      </dsp:nvSpPr>
      <dsp:spPr>
        <a:xfrm>
          <a:off x="1379487" y="2256989"/>
          <a:ext cx="1443037" cy="901898"/>
        </a:xfrm>
        <a:prstGeom prst="roundRect">
          <a:avLst>
            <a:gd name="adj" fmla="val 10000"/>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glow rad="70000">
            <a:schemeClr val="lt2">
              <a:alpha val="90000"/>
              <a:hueOff val="0"/>
              <a:satOff val="0"/>
              <a:lumOff val="0"/>
              <a:alphaOff val="0"/>
              <a:tint val="30000"/>
              <a:shade val="95000"/>
              <a:satMod val="300000"/>
              <a:alpha val="50000"/>
            </a:schemeClr>
          </a:glow>
        </a:effectLst>
      </dsp:spPr>
      <dsp:style>
        <a:lnRef idx="1">
          <a:scrgbClr r="0" g="0" b="0"/>
        </a:lnRef>
        <a:fillRef idx="1">
          <a:scrgbClr r="0" g="0" b="0"/>
        </a:fillRef>
        <a:effectRef idx="2">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sr-Cyrl-BA" sz="1700" kern="1200" dirty="0" smtClean="0">
              <a:latin typeface="Times New Roman" panose="02020603050405020304" pitchFamily="18" charset="0"/>
              <a:cs typeface="Times New Roman" panose="02020603050405020304" pitchFamily="18" charset="0"/>
            </a:rPr>
            <a:t>Балада</a:t>
          </a:r>
          <a:endParaRPr lang="sr-Latn-BA" sz="1700" kern="1200" dirty="0">
            <a:latin typeface="Times New Roman" panose="02020603050405020304" pitchFamily="18" charset="0"/>
            <a:cs typeface="Times New Roman" panose="02020603050405020304" pitchFamily="18" charset="0"/>
          </a:endParaRPr>
        </a:p>
      </dsp:txBody>
      <dsp:txXfrm>
        <a:off x="1405903" y="2283405"/>
        <a:ext cx="1390205" cy="849066"/>
      </dsp:txXfrm>
    </dsp:sp>
    <dsp:sp modelId="{BFC91768-D92F-4207-9406-9C1E780560B1}">
      <dsp:nvSpPr>
        <dsp:cNvPr id="0" name=""/>
        <dsp:cNvSpPr/>
      </dsp:nvSpPr>
      <dsp:spPr>
        <a:xfrm>
          <a:off x="3325514" y="26513"/>
          <a:ext cx="1803796" cy="901898"/>
        </a:xfrm>
        <a:prstGeom prst="roundRect">
          <a:avLst>
            <a:gd name="adj" fmla="val 10000"/>
          </a:avLst>
        </a:prstGeom>
        <a:gradFill rotWithShape="0">
          <a:gsLst>
            <a:gs pos="0">
              <a:schemeClr val="dk2">
                <a:hueOff val="0"/>
                <a:satOff val="0"/>
                <a:lumOff val="0"/>
                <a:alphaOff val="0"/>
                <a:tint val="73000"/>
                <a:satMod val="150000"/>
              </a:schemeClr>
            </a:gs>
            <a:gs pos="25000">
              <a:schemeClr val="dk2">
                <a:hueOff val="0"/>
                <a:satOff val="0"/>
                <a:lumOff val="0"/>
                <a:alphaOff val="0"/>
                <a:tint val="96000"/>
                <a:shade val="80000"/>
                <a:satMod val="105000"/>
              </a:schemeClr>
            </a:gs>
            <a:gs pos="38000">
              <a:schemeClr val="dk2">
                <a:hueOff val="0"/>
                <a:satOff val="0"/>
                <a:lumOff val="0"/>
                <a:alphaOff val="0"/>
                <a:tint val="96000"/>
                <a:shade val="59000"/>
                <a:satMod val="120000"/>
              </a:schemeClr>
            </a:gs>
            <a:gs pos="55000">
              <a:schemeClr val="dk2">
                <a:hueOff val="0"/>
                <a:satOff val="0"/>
                <a:lumOff val="0"/>
                <a:alphaOff val="0"/>
                <a:shade val="57000"/>
                <a:satMod val="120000"/>
              </a:schemeClr>
            </a:gs>
            <a:gs pos="80000">
              <a:schemeClr val="dk2">
                <a:hueOff val="0"/>
                <a:satOff val="0"/>
                <a:lumOff val="0"/>
                <a:alphaOff val="0"/>
                <a:shade val="56000"/>
                <a:satMod val="145000"/>
              </a:schemeClr>
            </a:gs>
            <a:gs pos="88000">
              <a:schemeClr val="dk2">
                <a:hueOff val="0"/>
                <a:satOff val="0"/>
                <a:lumOff val="0"/>
                <a:alphaOff val="0"/>
                <a:shade val="63000"/>
                <a:satMod val="160000"/>
              </a:schemeClr>
            </a:gs>
            <a:gs pos="100000">
              <a:schemeClr val="dk2">
                <a:hueOff val="0"/>
                <a:satOff val="0"/>
                <a:lumOff val="0"/>
                <a:alphaOff val="0"/>
                <a:tint val="99555"/>
                <a:satMod val="155000"/>
              </a:schemeClr>
            </a:gs>
          </a:gsLst>
          <a:lin ang="5400000" scaled="1"/>
        </a:gradFill>
        <a:ln>
          <a:noFill/>
        </a:ln>
        <a:effectLst>
          <a:glow rad="76200">
            <a:schemeClr val="dk2">
              <a:hueOff val="0"/>
              <a:satOff val="0"/>
              <a:lumOff val="0"/>
              <a:alphaOff val="0"/>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dk2">
              <a:hueOff val="0"/>
              <a:satOff val="0"/>
              <a:lumOff val="0"/>
              <a:alphaOff val="0"/>
              <a:shade val="30000"/>
              <a:satMod val="2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0485" tIns="46990" rIns="70485" bIns="46990" numCol="1" spcCol="1270" anchor="ctr" anchorCtr="0">
          <a:noAutofit/>
        </a:bodyPr>
        <a:lstStyle/>
        <a:p>
          <a:pPr lvl="0" algn="ctr" defTabSz="1644650">
            <a:lnSpc>
              <a:spcPct val="90000"/>
            </a:lnSpc>
            <a:spcBef>
              <a:spcPct val="0"/>
            </a:spcBef>
            <a:spcAft>
              <a:spcPct val="35000"/>
            </a:spcAft>
          </a:pPr>
          <a:r>
            <a:rPr lang="sr-Cyrl-BA" sz="3700" kern="1200" dirty="0" smtClean="0">
              <a:latin typeface="Times New Roman" panose="02020603050405020304" pitchFamily="18" charset="0"/>
              <a:cs typeface="Times New Roman" panose="02020603050405020304" pitchFamily="18" charset="0"/>
            </a:rPr>
            <a:t>Проза</a:t>
          </a:r>
          <a:endParaRPr lang="sr-Latn-BA" sz="3700" kern="1200" dirty="0">
            <a:latin typeface="Times New Roman" panose="02020603050405020304" pitchFamily="18" charset="0"/>
            <a:cs typeface="Times New Roman" panose="02020603050405020304" pitchFamily="18" charset="0"/>
          </a:endParaRPr>
        </a:p>
      </dsp:txBody>
      <dsp:txXfrm>
        <a:off x="3351930" y="52929"/>
        <a:ext cx="1750964" cy="849066"/>
      </dsp:txXfrm>
    </dsp:sp>
    <dsp:sp modelId="{EF31AB17-2199-401E-83C1-DCEE9A430B7D}">
      <dsp:nvSpPr>
        <dsp:cNvPr id="0" name=""/>
        <dsp:cNvSpPr/>
      </dsp:nvSpPr>
      <dsp:spPr>
        <a:xfrm>
          <a:off x="3505893" y="928412"/>
          <a:ext cx="128340" cy="652153"/>
        </a:xfrm>
        <a:custGeom>
          <a:avLst/>
          <a:gdLst/>
          <a:ahLst/>
          <a:cxnLst/>
          <a:rect l="0" t="0" r="0" b="0"/>
          <a:pathLst>
            <a:path>
              <a:moveTo>
                <a:pt x="0" y="0"/>
              </a:moveTo>
              <a:lnTo>
                <a:pt x="0" y="652153"/>
              </a:lnTo>
              <a:lnTo>
                <a:pt x="128340" y="652153"/>
              </a:lnTo>
            </a:path>
          </a:pathLst>
        </a:custGeom>
        <a:noFill/>
        <a:ln w="1905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A94A2B-852B-4416-BBAD-8CB896047E8E}">
      <dsp:nvSpPr>
        <dsp:cNvPr id="0" name=""/>
        <dsp:cNvSpPr/>
      </dsp:nvSpPr>
      <dsp:spPr>
        <a:xfrm>
          <a:off x="3634233" y="1129616"/>
          <a:ext cx="1443037" cy="901898"/>
        </a:xfrm>
        <a:prstGeom prst="roundRect">
          <a:avLst>
            <a:gd name="adj" fmla="val 10000"/>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glow rad="70000">
            <a:schemeClr val="lt2">
              <a:alpha val="90000"/>
              <a:hueOff val="0"/>
              <a:satOff val="0"/>
              <a:lumOff val="0"/>
              <a:alphaOff val="0"/>
              <a:tint val="30000"/>
              <a:shade val="95000"/>
              <a:satMod val="300000"/>
              <a:alpha val="50000"/>
            </a:schemeClr>
          </a:glow>
        </a:effectLst>
      </dsp:spPr>
      <dsp:style>
        <a:lnRef idx="1">
          <a:scrgbClr r="0" g="0" b="0"/>
        </a:lnRef>
        <a:fillRef idx="1">
          <a:scrgbClr r="0" g="0" b="0"/>
        </a:fillRef>
        <a:effectRef idx="2">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sr-Cyrl-BA" sz="1700" kern="1200" dirty="0" smtClean="0">
              <a:latin typeface="Times New Roman" panose="02020603050405020304" pitchFamily="18" charset="0"/>
              <a:cs typeface="Times New Roman" panose="02020603050405020304" pitchFamily="18" charset="0"/>
            </a:rPr>
            <a:t>Бајка</a:t>
          </a:r>
          <a:endParaRPr lang="sr-Latn-BA" sz="1700" kern="1200" dirty="0">
            <a:latin typeface="Times New Roman" panose="02020603050405020304" pitchFamily="18" charset="0"/>
            <a:cs typeface="Times New Roman" panose="02020603050405020304" pitchFamily="18" charset="0"/>
          </a:endParaRPr>
        </a:p>
      </dsp:txBody>
      <dsp:txXfrm>
        <a:off x="3660649" y="1156032"/>
        <a:ext cx="1390205" cy="849066"/>
      </dsp:txXfrm>
    </dsp:sp>
    <dsp:sp modelId="{B550C28E-E7EF-476F-8ED7-AAD9022DE23D}">
      <dsp:nvSpPr>
        <dsp:cNvPr id="0" name=""/>
        <dsp:cNvSpPr/>
      </dsp:nvSpPr>
      <dsp:spPr>
        <a:xfrm>
          <a:off x="3505893" y="928412"/>
          <a:ext cx="128340" cy="1779526"/>
        </a:xfrm>
        <a:custGeom>
          <a:avLst/>
          <a:gdLst/>
          <a:ahLst/>
          <a:cxnLst/>
          <a:rect l="0" t="0" r="0" b="0"/>
          <a:pathLst>
            <a:path>
              <a:moveTo>
                <a:pt x="0" y="0"/>
              </a:moveTo>
              <a:lnTo>
                <a:pt x="0" y="1779526"/>
              </a:lnTo>
              <a:lnTo>
                <a:pt x="128340" y="1779526"/>
              </a:lnTo>
            </a:path>
          </a:pathLst>
        </a:custGeom>
        <a:noFill/>
        <a:ln w="1905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9C0B67-4684-4D7D-8704-CC8EA3BF32A3}">
      <dsp:nvSpPr>
        <dsp:cNvPr id="0" name=""/>
        <dsp:cNvSpPr/>
      </dsp:nvSpPr>
      <dsp:spPr>
        <a:xfrm>
          <a:off x="3634233" y="2256989"/>
          <a:ext cx="1443037" cy="901898"/>
        </a:xfrm>
        <a:prstGeom prst="roundRect">
          <a:avLst>
            <a:gd name="adj" fmla="val 10000"/>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glow rad="70000">
            <a:schemeClr val="lt2">
              <a:alpha val="90000"/>
              <a:hueOff val="0"/>
              <a:satOff val="0"/>
              <a:lumOff val="0"/>
              <a:alphaOff val="0"/>
              <a:tint val="30000"/>
              <a:shade val="95000"/>
              <a:satMod val="300000"/>
              <a:alpha val="50000"/>
            </a:schemeClr>
          </a:glow>
        </a:effectLst>
      </dsp:spPr>
      <dsp:style>
        <a:lnRef idx="1">
          <a:scrgbClr r="0" g="0" b="0"/>
        </a:lnRef>
        <a:fillRef idx="1">
          <a:scrgbClr r="0" g="0" b="0"/>
        </a:fillRef>
        <a:effectRef idx="2">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sr-Cyrl-BA" sz="1700" kern="1200" dirty="0" smtClean="0">
              <a:latin typeface="Times New Roman" panose="02020603050405020304" pitchFamily="18" charset="0"/>
              <a:cs typeface="Times New Roman" panose="02020603050405020304" pitchFamily="18" charset="0"/>
            </a:rPr>
            <a:t>Басна и приповијетка</a:t>
          </a:r>
          <a:endParaRPr lang="sr-Latn-BA" sz="1700" kern="1200" dirty="0">
            <a:latin typeface="Times New Roman" panose="02020603050405020304" pitchFamily="18" charset="0"/>
            <a:cs typeface="Times New Roman" panose="02020603050405020304" pitchFamily="18" charset="0"/>
          </a:endParaRPr>
        </a:p>
      </dsp:txBody>
      <dsp:txXfrm>
        <a:off x="3660649" y="2283405"/>
        <a:ext cx="1390205" cy="84906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r-Latn-B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10CB99-5156-48C9-93F4-20B19FC784ED}" type="datetimeFigureOut">
              <a:rPr lang="sr-Latn-CS" smtClean="0"/>
              <a:pPr/>
              <a:t>14.2.2021</a:t>
            </a:fld>
            <a:endParaRPr lang="sr-Latn-BA"/>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r-Latn-B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B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r-Latn-B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9290E3-8FE8-4B07-9A7B-AB07FA9C2E11}" type="slidenum">
              <a:rPr lang="sr-Latn-BA" smtClean="0"/>
              <a:pPr/>
              <a:t>‹#›</a:t>
            </a:fld>
            <a:endParaRPr lang="sr-Latn-BA"/>
          </a:p>
        </p:txBody>
      </p:sp>
    </p:spTree>
    <p:extLst>
      <p:ext uri="{BB962C8B-B14F-4D97-AF65-F5344CB8AC3E}">
        <p14:creationId xmlns:p14="http://schemas.microsoft.com/office/powerpoint/2010/main" val="20722081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sr-Latn-BA" dirty="0"/>
          </a:p>
        </p:txBody>
      </p:sp>
      <p:sp>
        <p:nvSpPr>
          <p:cNvPr id="4" name="Slide Number Placeholder 3"/>
          <p:cNvSpPr>
            <a:spLocks noGrp="1"/>
          </p:cNvSpPr>
          <p:nvPr>
            <p:ph type="sldNum" sz="quarter" idx="10"/>
          </p:nvPr>
        </p:nvSpPr>
        <p:spPr/>
        <p:txBody>
          <a:bodyPr/>
          <a:lstStyle/>
          <a:p>
            <a:fld id="{959290E3-8FE8-4B07-9A7B-AB07FA9C2E11}" type="slidenum">
              <a:rPr lang="sr-Latn-BA" smtClean="0"/>
              <a:pPr/>
              <a:t>1</a:t>
            </a:fld>
            <a:endParaRPr lang="sr-Latn-BA"/>
          </a:p>
        </p:txBody>
      </p:sp>
    </p:spTree>
    <p:extLst>
      <p:ext uri="{BB962C8B-B14F-4D97-AF65-F5344CB8AC3E}">
        <p14:creationId xmlns:p14="http://schemas.microsoft.com/office/powerpoint/2010/main" val="3466896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sr-Cyrl-BA" baseline="0" dirty="0" smtClean="0"/>
          </a:p>
          <a:p>
            <a:endParaRPr lang="sr-Latn-BA" dirty="0"/>
          </a:p>
        </p:txBody>
      </p:sp>
      <p:sp>
        <p:nvSpPr>
          <p:cNvPr id="4" name="Slide Number Placeholder 3"/>
          <p:cNvSpPr>
            <a:spLocks noGrp="1"/>
          </p:cNvSpPr>
          <p:nvPr>
            <p:ph type="sldNum" sz="quarter" idx="10"/>
          </p:nvPr>
        </p:nvSpPr>
        <p:spPr/>
        <p:txBody>
          <a:bodyPr/>
          <a:lstStyle/>
          <a:p>
            <a:fld id="{959290E3-8FE8-4B07-9A7B-AB07FA9C2E11}" type="slidenum">
              <a:rPr lang="sr-Latn-BA" smtClean="0"/>
              <a:pPr/>
              <a:t>4</a:t>
            </a:fld>
            <a:endParaRPr lang="sr-Latn-BA"/>
          </a:p>
        </p:txBody>
      </p:sp>
    </p:spTree>
    <p:extLst>
      <p:ext uri="{BB962C8B-B14F-4D97-AF65-F5344CB8AC3E}">
        <p14:creationId xmlns:p14="http://schemas.microsoft.com/office/powerpoint/2010/main" val="1486260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8"/>
          <p:cNvSpPr>
            <a:spLocks noGrp="1"/>
          </p:cNvSpPr>
          <p:nvPr>
            <p:ph type="ctrTitle"/>
          </p:nvPr>
        </p:nvSpPr>
        <p:spPr>
          <a:xfrm>
            <a:off x="429064" y="2503170"/>
            <a:ext cx="6480048" cy="172593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158609"/>
            <a:ext cx="6480048" cy="131445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FA1845A-78D0-4C15-81F3-8D723ABAF818}" type="datetimeFigureOut">
              <a:rPr lang="sr-Latn-CS" smtClean="0"/>
              <a:pPr/>
              <a:t>14.2.2021</a:t>
            </a:fld>
            <a:endParaRPr lang="sr-Latn-BA"/>
          </a:p>
        </p:txBody>
      </p:sp>
      <p:sp>
        <p:nvSpPr>
          <p:cNvPr id="19" name="Footer Placeholder 18"/>
          <p:cNvSpPr>
            <a:spLocks noGrp="1"/>
          </p:cNvSpPr>
          <p:nvPr>
            <p:ph type="ftr" sz="quarter" idx="11"/>
          </p:nvPr>
        </p:nvSpPr>
        <p:spPr/>
        <p:txBody>
          <a:bodyPr/>
          <a:lstStyle/>
          <a:p>
            <a:endParaRPr lang="sr-Latn-BA"/>
          </a:p>
        </p:txBody>
      </p:sp>
      <p:sp>
        <p:nvSpPr>
          <p:cNvPr id="27" name="Slide Number Placeholder 26"/>
          <p:cNvSpPr>
            <a:spLocks noGrp="1"/>
          </p:cNvSpPr>
          <p:nvPr>
            <p:ph type="sldNum" sz="quarter" idx="12"/>
          </p:nvPr>
        </p:nvSpPr>
        <p:spPr/>
        <p:txBody>
          <a:bodyPr/>
          <a:lstStyle/>
          <a:p>
            <a:fld id="{02791098-0702-406A-91D8-393EE1B83498}" type="slidenum">
              <a:rPr lang="sr-Latn-BA" smtClean="0"/>
              <a:pPr/>
              <a:t>‹#›</a:t>
            </a:fld>
            <a:endParaRPr lang="sr-Latn-B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A1845A-78D0-4C15-81F3-8D723ABAF818}" type="datetimeFigureOut">
              <a:rPr lang="sr-Latn-CS" smtClean="0"/>
              <a:pPr/>
              <a:t>14.2.2021</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02791098-0702-406A-91D8-393EE1B83498}" type="slidenum">
              <a:rPr lang="sr-Latn-BA" smtClean="0"/>
              <a:pPr/>
              <a:t>‹#›</a:t>
            </a:fld>
            <a:endParaRPr lang="sr-Latn-B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A1845A-78D0-4C15-81F3-8D723ABAF818}" type="datetimeFigureOut">
              <a:rPr lang="sr-Latn-CS" smtClean="0"/>
              <a:pPr/>
              <a:t>14.2.2021</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02791098-0702-406A-91D8-393EE1B83498}" type="slidenum">
              <a:rPr lang="sr-Latn-BA" smtClean="0"/>
              <a:pPr/>
              <a:t>‹#›</a:t>
            </a:fld>
            <a:endParaRPr lang="sr-Latn-B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A1845A-78D0-4C15-81F3-8D723ABAF818}" type="datetimeFigureOut">
              <a:rPr lang="sr-Latn-CS" smtClean="0"/>
              <a:pPr/>
              <a:t>14.2.2021</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02791098-0702-406A-91D8-393EE1B83498}" type="slidenum">
              <a:rPr lang="sr-Latn-BA" smtClean="0"/>
              <a:pPr/>
              <a:t>‹#›</a:t>
            </a:fld>
            <a:endParaRPr lang="sr-Latn-B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a:off x="685800" y="2687878"/>
            <a:ext cx="6629400" cy="1369772"/>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1864350"/>
            <a:ext cx="6629400" cy="800016"/>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FA1845A-78D0-4C15-81F3-8D723ABAF818}" type="datetimeFigureOut">
              <a:rPr lang="sr-Latn-CS" smtClean="0"/>
              <a:pPr/>
              <a:t>14.2.2021</a:t>
            </a:fld>
            <a:endParaRPr lang="sr-Latn-BA"/>
          </a:p>
        </p:txBody>
      </p:sp>
      <p:sp>
        <p:nvSpPr>
          <p:cNvPr id="5" name="Footer Placeholder 4"/>
          <p:cNvSpPr>
            <a:spLocks noGrp="1"/>
          </p:cNvSpPr>
          <p:nvPr>
            <p:ph type="ftr" sz="quarter" idx="11"/>
          </p:nvPr>
        </p:nvSpPr>
        <p:spPr/>
        <p:txBody>
          <a:bodyPr/>
          <a:lstStyle/>
          <a:p>
            <a:endParaRPr lang="sr-Latn-BA"/>
          </a:p>
        </p:txBody>
      </p:sp>
      <p:sp>
        <p:nvSpPr>
          <p:cNvPr id="6" name="Slide Number Placeholder 5"/>
          <p:cNvSpPr>
            <a:spLocks noGrp="1"/>
          </p:cNvSpPr>
          <p:nvPr>
            <p:ph type="sldNum" sz="quarter" idx="12"/>
          </p:nvPr>
        </p:nvSpPr>
        <p:spPr/>
        <p:txBody>
          <a:bodyPr/>
          <a:lstStyle/>
          <a:p>
            <a:fld id="{02791098-0702-406A-91D8-393EE1B83498}" type="slidenum">
              <a:rPr lang="sr-Latn-BA" smtClean="0"/>
              <a:pPr/>
              <a:t>‹#›</a:t>
            </a:fld>
            <a:endParaRPr lang="sr-Latn-B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7467600" cy="85725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FA1845A-78D0-4C15-81F3-8D723ABAF818}" type="datetimeFigureOut">
              <a:rPr lang="sr-Latn-CS" smtClean="0"/>
              <a:pPr/>
              <a:t>14.2.2021</a:t>
            </a:fld>
            <a:endParaRPr lang="sr-Latn-BA"/>
          </a:p>
        </p:txBody>
      </p:sp>
      <p:sp>
        <p:nvSpPr>
          <p:cNvPr id="6" name="Footer Placeholder 5"/>
          <p:cNvSpPr>
            <a:spLocks noGrp="1"/>
          </p:cNvSpPr>
          <p:nvPr>
            <p:ph type="ftr" sz="quarter" idx="11"/>
          </p:nvPr>
        </p:nvSpPr>
        <p:spPr/>
        <p:txBody>
          <a:bodyPr/>
          <a:lstStyle/>
          <a:p>
            <a:endParaRPr lang="sr-Latn-BA"/>
          </a:p>
        </p:txBody>
      </p:sp>
      <p:sp>
        <p:nvSpPr>
          <p:cNvPr id="7" name="Slide Number Placeholder 6"/>
          <p:cNvSpPr>
            <a:spLocks noGrp="1"/>
          </p:cNvSpPr>
          <p:nvPr>
            <p:ph type="sldNum" sz="quarter" idx="12"/>
          </p:nvPr>
        </p:nvSpPr>
        <p:spPr/>
        <p:txBody>
          <a:bodyPr/>
          <a:lstStyle/>
          <a:p>
            <a:fld id="{02791098-0702-406A-91D8-393EE1B83498}" type="slidenum">
              <a:rPr lang="sr-Latn-BA" smtClean="0"/>
              <a:pPr/>
              <a:t>‹#›</a:t>
            </a:fld>
            <a:endParaRPr lang="sr-Latn-B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8229600" cy="85725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4114800"/>
            <a:ext cx="4040188"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4114800"/>
            <a:ext cx="4041775"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137685"/>
            <a:ext cx="4040188"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137685"/>
            <a:ext cx="4041775"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FA1845A-78D0-4C15-81F3-8D723ABAF818}" type="datetimeFigureOut">
              <a:rPr lang="sr-Latn-CS" smtClean="0"/>
              <a:pPr/>
              <a:t>14.2.2021</a:t>
            </a:fld>
            <a:endParaRPr lang="sr-Latn-BA"/>
          </a:p>
        </p:txBody>
      </p:sp>
      <p:sp>
        <p:nvSpPr>
          <p:cNvPr id="8" name="Footer Placeholder 7"/>
          <p:cNvSpPr>
            <a:spLocks noGrp="1"/>
          </p:cNvSpPr>
          <p:nvPr>
            <p:ph type="ftr" sz="quarter" idx="11"/>
          </p:nvPr>
        </p:nvSpPr>
        <p:spPr/>
        <p:txBody>
          <a:bodyPr/>
          <a:lstStyle/>
          <a:p>
            <a:endParaRPr lang="sr-Latn-BA"/>
          </a:p>
        </p:txBody>
      </p:sp>
      <p:sp>
        <p:nvSpPr>
          <p:cNvPr id="9" name="Slide Number Placeholder 8"/>
          <p:cNvSpPr>
            <a:spLocks noGrp="1"/>
          </p:cNvSpPr>
          <p:nvPr>
            <p:ph type="sldNum" sz="quarter" idx="12"/>
          </p:nvPr>
        </p:nvSpPr>
        <p:spPr/>
        <p:txBody>
          <a:bodyPr/>
          <a:lstStyle/>
          <a:p>
            <a:fld id="{02791098-0702-406A-91D8-393EE1B83498}" type="slidenum">
              <a:rPr lang="sr-Latn-BA" smtClean="0"/>
              <a:pPr/>
              <a:t>‹#›</a:t>
            </a:fld>
            <a:endParaRPr lang="sr-Latn-B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740"/>
            <a:ext cx="7470648" cy="85725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FA1845A-78D0-4C15-81F3-8D723ABAF818}" type="datetimeFigureOut">
              <a:rPr lang="sr-Latn-CS" smtClean="0"/>
              <a:pPr/>
              <a:t>14.2.2021</a:t>
            </a:fld>
            <a:endParaRPr lang="sr-Latn-BA"/>
          </a:p>
        </p:txBody>
      </p:sp>
      <p:sp>
        <p:nvSpPr>
          <p:cNvPr id="8" name="Slide Number Placeholder 7"/>
          <p:cNvSpPr>
            <a:spLocks noGrp="1"/>
          </p:cNvSpPr>
          <p:nvPr>
            <p:ph type="sldNum" sz="quarter" idx="11"/>
          </p:nvPr>
        </p:nvSpPr>
        <p:spPr/>
        <p:txBody>
          <a:bodyPr/>
          <a:lstStyle/>
          <a:p>
            <a:fld id="{02791098-0702-406A-91D8-393EE1B83498}" type="slidenum">
              <a:rPr lang="sr-Latn-BA" smtClean="0"/>
              <a:pPr/>
              <a:t>‹#›</a:t>
            </a:fld>
            <a:endParaRPr lang="sr-Latn-BA"/>
          </a:p>
        </p:txBody>
      </p:sp>
      <p:sp>
        <p:nvSpPr>
          <p:cNvPr id="9" name="Footer Placeholder 8"/>
          <p:cNvSpPr>
            <a:spLocks noGrp="1"/>
          </p:cNvSpPr>
          <p:nvPr>
            <p:ph type="ftr" sz="quarter" idx="12"/>
          </p:nvPr>
        </p:nvSpPr>
        <p:spPr/>
        <p:txBody>
          <a:bodyPr/>
          <a:lstStyle/>
          <a:p>
            <a:endParaRPr lang="sr-Latn-B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A1845A-78D0-4C15-81F3-8D723ABAF818}" type="datetimeFigureOut">
              <a:rPr lang="sr-Latn-CS" smtClean="0"/>
              <a:pPr/>
              <a:t>14.2.2021</a:t>
            </a:fld>
            <a:endParaRPr lang="sr-Latn-BA"/>
          </a:p>
        </p:txBody>
      </p:sp>
      <p:sp>
        <p:nvSpPr>
          <p:cNvPr id="3" name="Footer Placeholder 2"/>
          <p:cNvSpPr>
            <a:spLocks noGrp="1"/>
          </p:cNvSpPr>
          <p:nvPr>
            <p:ph type="ftr" sz="quarter" idx="11"/>
          </p:nvPr>
        </p:nvSpPr>
        <p:spPr/>
        <p:txBody>
          <a:bodyPr/>
          <a:lstStyle/>
          <a:p>
            <a:endParaRPr lang="sr-Latn-BA"/>
          </a:p>
        </p:txBody>
      </p:sp>
      <p:sp>
        <p:nvSpPr>
          <p:cNvPr id="4" name="Slide Number Placeholder 3"/>
          <p:cNvSpPr>
            <a:spLocks noGrp="1"/>
          </p:cNvSpPr>
          <p:nvPr>
            <p:ph type="sldNum" sz="quarter" idx="12"/>
          </p:nvPr>
        </p:nvSpPr>
        <p:spPr/>
        <p:txBody>
          <a:bodyPr/>
          <a:lstStyle/>
          <a:p>
            <a:fld id="{02791098-0702-406A-91D8-393EE1B83498}" type="slidenum">
              <a:rPr lang="sr-Latn-BA" smtClean="0"/>
              <a:pPr/>
              <a:t>‹#›</a:t>
            </a:fld>
            <a:endParaRPr lang="sr-Latn-B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89146"/>
            <a:ext cx="3200400" cy="547688"/>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60818"/>
            <a:ext cx="2743200" cy="6858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485900"/>
            <a:ext cx="7086600" cy="28575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FA1845A-78D0-4C15-81F3-8D723ABAF818}" type="datetimeFigureOut">
              <a:rPr lang="sr-Latn-CS" smtClean="0"/>
              <a:pPr/>
              <a:t>14.2.2021</a:t>
            </a:fld>
            <a:endParaRPr lang="sr-Latn-BA"/>
          </a:p>
        </p:txBody>
      </p:sp>
      <p:sp>
        <p:nvSpPr>
          <p:cNvPr id="6" name="Footer Placeholder 5"/>
          <p:cNvSpPr>
            <a:spLocks noGrp="1"/>
          </p:cNvSpPr>
          <p:nvPr>
            <p:ph type="ftr" sz="quarter" idx="11"/>
          </p:nvPr>
        </p:nvSpPr>
        <p:spPr/>
        <p:txBody>
          <a:bodyPr/>
          <a:lstStyle/>
          <a:p>
            <a:endParaRPr lang="sr-Latn-BA"/>
          </a:p>
        </p:txBody>
      </p:sp>
      <p:sp>
        <p:nvSpPr>
          <p:cNvPr id="7" name="Slide Number Placeholder 6"/>
          <p:cNvSpPr>
            <a:spLocks noGrp="1"/>
          </p:cNvSpPr>
          <p:nvPr>
            <p:ph type="sldNum" sz="quarter" idx="12"/>
          </p:nvPr>
        </p:nvSpPr>
        <p:spPr>
          <a:xfrm>
            <a:off x="8156448" y="4816548"/>
            <a:ext cx="762000" cy="273844"/>
          </a:xfrm>
        </p:spPr>
        <p:txBody>
          <a:bodyPr/>
          <a:lstStyle/>
          <a:p>
            <a:fld id="{02791098-0702-406A-91D8-393EE1B83498}" type="slidenum">
              <a:rPr lang="sr-Latn-BA" smtClean="0"/>
              <a:pPr/>
              <a:t>‹#›</a:t>
            </a:fld>
            <a:endParaRPr lang="sr-Latn-B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279282"/>
            <a:ext cx="3053868" cy="940356"/>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764930"/>
            <a:ext cx="4114800" cy="30861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5556734" y="2249074"/>
            <a:ext cx="3053866" cy="199761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4816548"/>
            <a:ext cx="2133600" cy="273844"/>
          </a:xfrm>
        </p:spPr>
        <p:txBody>
          <a:bodyPr/>
          <a:lstStyle/>
          <a:p>
            <a:fld id="{4FA1845A-78D0-4C15-81F3-8D723ABAF818}" type="datetimeFigureOut">
              <a:rPr lang="sr-Latn-CS" smtClean="0"/>
              <a:pPr/>
              <a:t>14.2.2021</a:t>
            </a:fld>
            <a:endParaRPr lang="sr-Latn-BA"/>
          </a:p>
        </p:txBody>
      </p:sp>
      <p:sp>
        <p:nvSpPr>
          <p:cNvPr id="6" name="Footer Placeholder 5"/>
          <p:cNvSpPr>
            <a:spLocks noGrp="1"/>
          </p:cNvSpPr>
          <p:nvPr>
            <p:ph type="ftr" sz="quarter" idx="11"/>
          </p:nvPr>
        </p:nvSpPr>
        <p:spPr/>
        <p:txBody>
          <a:bodyPr/>
          <a:lstStyle/>
          <a:p>
            <a:endParaRPr lang="sr-Latn-BA"/>
          </a:p>
        </p:txBody>
      </p:sp>
      <p:sp>
        <p:nvSpPr>
          <p:cNvPr id="7" name="Slide Number Placeholder 6"/>
          <p:cNvSpPr>
            <a:spLocks noGrp="1"/>
          </p:cNvSpPr>
          <p:nvPr>
            <p:ph type="sldNum" sz="quarter" idx="12"/>
          </p:nvPr>
        </p:nvSpPr>
        <p:spPr/>
        <p:txBody>
          <a:bodyPr/>
          <a:lstStyle/>
          <a:p>
            <a:fld id="{02791098-0702-406A-91D8-393EE1B83498}" type="slidenum">
              <a:rPr lang="sr-Latn-BA" smtClean="0"/>
              <a:pPr/>
              <a:t>‹#›</a:t>
            </a:fld>
            <a:endParaRPr lang="sr-Latn-B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6" name="Freeform 15"/>
          <p:cNvSpPr>
            <a:spLocks/>
          </p:cNvSpPr>
          <p:nvPr/>
        </p:nvSpPr>
        <p:spPr bwMode="auto">
          <a:xfrm>
            <a:off x="7315200" y="0"/>
            <a:ext cx="1828800"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Placeholder 8"/>
          <p:cNvSpPr>
            <a:spLocks noGrp="1"/>
          </p:cNvSpPr>
          <p:nvPr>
            <p:ph type="title"/>
          </p:nvPr>
        </p:nvSpPr>
        <p:spPr>
          <a:xfrm>
            <a:off x="457200" y="205979"/>
            <a:ext cx="7467600" cy="85725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200151"/>
            <a:ext cx="7467600" cy="339447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4816548"/>
            <a:ext cx="2133600" cy="273844"/>
          </a:xfrm>
          <a:prstGeom prst="rect">
            <a:avLst/>
          </a:prstGeom>
        </p:spPr>
        <p:txBody>
          <a:bodyPr vert="horz" bIns="0" anchor="b"/>
          <a:lstStyle>
            <a:lvl1pPr algn="l" eaLnBrk="1" latinLnBrk="0" hangingPunct="1">
              <a:defRPr kumimoji="0" sz="1000">
                <a:solidFill>
                  <a:schemeClr val="tx2">
                    <a:shade val="50000"/>
                  </a:schemeClr>
                </a:solidFill>
              </a:defRPr>
            </a:lvl1pPr>
          </a:lstStyle>
          <a:p>
            <a:fld id="{4FA1845A-78D0-4C15-81F3-8D723ABAF818}" type="datetimeFigureOut">
              <a:rPr lang="sr-Latn-CS" smtClean="0"/>
              <a:pPr/>
              <a:t>14.2.2021</a:t>
            </a:fld>
            <a:endParaRPr lang="sr-Latn-BA"/>
          </a:p>
        </p:txBody>
      </p:sp>
      <p:sp>
        <p:nvSpPr>
          <p:cNvPr id="22" name="Footer Placeholder 21"/>
          <p:cNvSpPr>
            <a:spLocks noGrp="1"/>
          </p:cNvSpPr>
          <p:nvPr>
            <p:ph type="ftr" sz="quarter" idx="3"/>
          </p:nvPr>
        </p:nvSpPr>
        <p:spPr>
          <a:xfrm>
            <a:off x="3124200" y="4816548"/>
            <a:ext cx="2895600" cy="273844"/>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sr-Latn-BA"/>
          </a:p>
        </p:txBody>
      </p:sp>
      <p:sp>
        <p:nvSpPr>
          <p:cNvPr id="18" name="Slide Number Placeholder 17"/>
          <p:cNvSpPr>
            <a:spLocks noGrp="1"/>
          </p:cNvSpPr>
          <p:nvPr>
            <p:ph type="sldNum" sz="quarter" idx="4"/>
          </p:nvPr>
        </p:nvSpPr>
        <p:spPr>
          <a:xfrm>
            <a:off x="8153400" y="4816548"/>
            <a:ext cx="762000" cy="273844"/>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02791098-0702-406A-91D8-393EE1B83498}" type="slidenum">
              <a:rPr lang="sr-Latn-BA" smtClean="0"/>
              <a:pPr/>
              <a:t>‹#›</a:t>
            </a:fld>
            <a:endParaRPr lang="sr-Latn-BA"/>
          </a:p>
        </p:txBody>
      </p:sp>
    </p:spTree>
  </p:cSld>
  <p:clrMap bg1="dk1" tx1="lt1" bg2="dk2" tx2="lt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1419622"/>
            <a:ext cx="6480048" cy="1725930"/>
          </a:xfrm>
        </p:spPr>
        <p:txBody>
          <a:bodyPr>
            <a:normAutofit/>
          </a:bodyPr>
          <a:lstStyle/>
          <a:p>
            <a:r>
              <a:rPr lang="sr-Cyrl-BA" sz="3200" dirty="0" smtClean="0">
                <a:latin typeface="Times New Roman" panose="02020603050405020304" pitchFamily="18" charset="0"/>
                <a:cs typeface="Times New Roman" panose="02020603050405020304" pitchFamily="18" charset="0"/>
              </a:rPr>
              <a:t>Српске народне бајке</a:t>
            </a:r>
            <a:endParaRPr lang="sr-Latn-BA" sz="3200" dirty="0">
              <a:latin typeface="Times New Roman" panose="02020603050405020304" pitchFamily="18" charset="0"/>
              <a:cs typeface="Times New Roman" panose="02020603050405020304" pitchFamily="18" charset="0"/>
            </a:endParaRPr>
          </a:p>
        </p:txBody>
      </p:sp>
      <p:pic>
        <p:nvPicPr>
          <p:cNvPr id="5" name="Picture 4" descr="149557251_327705541969246_7645671599764601527_n.png"/>
          <p:cNvPicPr>
            <a:picLocks noChangeAspect="1"/>
          </p:cNvPicPr>
          <p:nvPr/>
        </p:nvPicPr>
        <p:blipFill>
          <a:blip r:embed="rId3" cstate="print"/>
          <a:stretch>
            <a:fillRect/>
          </a:stretch>
        </p:blipFill>
        <p:spPr>
          <a:xfrm>
            <a:off x="357158" y="2893221"/>
            <a:ext cx="2990706" cy="177888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85786" y="964395"/>
            <a:ext cx="7890670" cy="1569660"/>
          </a:xfrm>
          <a:prstGeom prst="rect">
            <a:avLst/>
          </a:prstGeom>
          <a:noFill/>
        </p:spPr>
        <p:txBody>
          <a:bodyPr wrap="square" rtlCol="0">
            <a:spAutoFit/>
          </a:bodyPr>
          <a:lstStyle/>
          <a:p>
            <a:pPr algn="ctr"/>
            <a:r>
              <a:rPr lang="sr-Cyrl-BA" sz="2400" b="1" dirty="0" smtClean="0">
                <a:latin typeface="Times New Roman" panose="02020603050405020304" pitchFamily="18" charset="0"/>
                <a:cs typeface="Times New Roman" panose="02020603050405020304" pitchFamily="18" charset="0"/>
              </a:rPr>
              <a:t>Задатак за самосталан рад:</a:t>
            </a:r>
          </a:p>
          <a:p>
            <a:endParaRPr lang="sr-Cyrl-BA" sz="2400" b="1" dirty="0" smtClean="0">
              <a:latin typeface="Times New Roman" panose="02020603050405020304" pitchFamily="18" charset="0"/>
              <a:cs typeface="Times New Roman" panose="02020603050405020304" pitchFamily="18" charset="0"/>
            </a:endParaRPr>
          </a:p>
          <a:p>
            <a:r>
              <a:rPr lang="sr-Cyrl-BA" sz="2400" dirty="0" smtClean="0">
                <a:latin typeface="Times New Roman" panose="02020603050405020304" pitchFamily="18" charset="0"/>
                <a:cs typeface="Times New Roman" panose="02020603050405020304" pitchFamily="18" charset="0"/>
              </a:rPr>
              <a:t>Прочитати српске народне бајке под називом:</a:t>
            </a:r>
          </a:p>
          <a:p>
            <a:r>
              <a:rPr lang="sr-Cyrl-BA" sz="2400" dirty="0" smtClean="0">
                <a:latin typeface="Times New Roman" panose="02020603050405020304" pitchFamily="18" charset="0"/>
                <a:cs typeface="Times New Roman" panose="02020603050405020304" pitchFamily="18" charset="0"/>
              </a:rPr>
              <a:t>„Пепељуга” и „У лажи су кратке ноге”.</a:t>
            </a:r>
            <a:endParaRPr lang="sr-Latn-BA" sz="2400" dirty="0">
              <a:latin typeface="Times New Roman" panose="02020603050405020304" pitchFamily="18" charset="0"/>
              <a:cs typeface="Times New Roman" panose="02020603050405020304" pitchFamily="18" charset="0"/>
            </a:endParaRPr>
          </a:p>
        </p:txBody>
      </p:sp>
      <p:pic>
        <p:nvPicPr>
          <p:cNvPr id="4" name="Picture 3" descr="149416036_165615451826824_2543830280945541561_n.png"/>
          <p:cNvPicPr>
            <a:picLocks noChangeAspect="1"/>
          </p:cNvPicPr>
          <p:nvPr/>
        </p:nvPicPr>
        <p:blipFill>
          <a:blip r:embed="rId2" cstate="print"/>
          <a:stretch>
            <a:fillRect/>
          </a:stretch>
        </p:blipFill>
        <p:spPr>
          <a:xfrm>
            <a:off x="2766291" y="2931790"/>
            <a:ext cx="3929660" cy="84653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60718"/>
            <a:ext cx="8196016" cy="2357454"/>
          </a:xfrm>
        </p:spPr>
        <p:txBody>
          <a:bodyPr>
            <a:normAutofit/>
          </a:bodyPr>
          <a:lstStyle/>
          <a:p>
            <a:r>
              <a:rPr lang="sr-Cyrl-BA" sz="2400" b="1" dirty="0" smtClean="0">
                <a:latin typeface="Times New Roman" panose="02020603050405020304" pitchFamily="18" charset="0"/>
                <a:cs typeface="Times New Roman" panose="02020603050405020304" pitchFamily="18" charset="0"/>
              </a:rPr>
              <a:t>Књижевност </a:t>
            </a:r>
            <a:r>
              <a:rPr lang="sr-Cyrl-BA" sz="2400" dirty="0" smtClean="0">
                <a:latin typeface="Times New Roman" panose="02020603050405020304" pitchFamily="18" charset="0"/>
                <a:cs typeface="Times New Roman" panose="02020603050405020304" pitchFamily="18" charset="0"/>
              </a:rPr>
              <a:t>- термин који је настао од ријечи </a:t>
            </a:r>
            <a:r>
              <a:rPr lang="sr-Cyrl-BA" sz="2400" b="1" dirty="0" smtClean="0">
                <a:latin typeface="Times New Roman" panose="02020603050405020304" pitchFamily="18" charset="0"/>
                <a:cs typeface="Times New Roman" panose="02020603050405020304" pitchFamily="18" charset="0"/>
              </a:rPr>
              <a:t>књига</a:t>
            </a:r>
            <a:r>
              <a:rPr lang="sr-Cyrl-BA" sz="2400" dirty="0" smtClean="0">
                <a:latin typeface="Times New Roman" panose="02020603050405020304" pitchFamily="18" charset="0"/>
                <a:cs typeface="Times New Roman" panose="02020603050405020304" pitchFamily="18" charset="0"/>
              </a:rPr>
              <a:t> и означава језичку умјетност.</a:t>
            </a:r>
            <a:br>
              <a:rPr lang="sr-Cyrl-BA" sz="2400" dirty="0" smtClean="0">
                <a:latin typeface="Times New Roman" panose="02020603050405020304" pitchFamily="18" charset="0"/>
                <a:cs typeface="Times New Roman" panose="02020603050405020304" pitchFamily="18" charset="0"/>
              </a:rPr>
            </a:br>
            <a:r>
              <a:rPr lang="sr-Cyrl-BA" sz="2400" dirty="0" smtClean="0">
                <a:latin typeface="Times New Roman" panose="02020603050405020304" pitchFamily="18" charset="0"/>
                <a:cs typeface="Times New Roman" panose="02020603050405020304" pitchFamily="18" charset="0"/>
              </a:rPr>
              <a:t/>
            </a:r>
            <a:br>
              <a:rPr lang="sr-Cyrl-BA" sz="2400" dirty="0" smtClean="0">
                <a:latin typeface="Times New Roman" panose="02020603050405020304" pitchFamily="18" charset="0"/>
                <a:cs typeface="Times New Roman" panose="02020603050405020304" pitchFamily="18" charset="0"/>
              </a:rPr>
            </a:br>
            <a:r>
              <a:rPr lang="sr-Cyrl-BA" sz="2400" dirty="0" smtClean="0">
                <a:latin typeface="Times New Roman" panose="02020603050405020304" pitchFamily="18" charset="0"/>
                <a:cs typeface="Times New Roman" panose="02020603050405020304" pitchFamily="18" charset="0"/>
              </a:rPr>
              <a:t>Дијели се на: </a:t>
            </a:r>
            <a:r>
              <a:rPr lang="sr-Cyrl-BA" sz="2400" b="1" dirty="0" smtClean="0">
                <a:latin typeface="Times New Roman" panose="02020603050405020304" pitchFamily="18" charset="0"/>
                <a:cs typeface="Times New Roman" panose="02020603050405020304" pitchFamily="18" charset="0"/>
              </a:rPr>
              <a:t>народну </a:t>
            </a:r>
            <a:r>
              <a:rPr lang="sr-Cyrl-BA" sz="2400" dirty="0" smtClean="0">
                <a:latin typeface="Times New Roman" panose="02020603050405020304" pitchFamily="18" charset="0"/>
                <a:cs typeface="Times New Roman" panose="02020603050405020304" pitchFamily="18" charset="0"/>
              </a:rPr>
              <a:t>и</a:t>
            </a:r>
            <a:r>
              <a:rPr lang="sr-Cyrl-BA" sz="2400" b="1" dirty="0" smtClean="0">
                <a:latin typeface="Times New Roman" panose="02020603050405020304" pitchFamily="18" charset="0"/>
                <a:cs typeface="Times New Roman" panose="02020603050405020304" pitchFamily="18" charset="0"/>
              </a:rPr>
              <a:t> ауторску </a:t>
            </a:r>
            <a:r>
              <a:rPr lang="sr-Cyrl-BA" sz="2400" dirty="0" smtClean="0">
                <a:latin typeface="Times New Roman" panose="02020603050405020304" pitchFamily="18" charset="0"/>
                <a:cs typeface="Times New Roman" panose="02020603050405020304" pitchFamily="18" charset="0"/>
              </a:rPr>
              <a:t>књижевност.</a:t>
            </a:r>
            <a:br>
              <a:rPr lang="sr-Cyrl-BA" sz="2400" dirty="0" smtClean="0">
                <a:latin typeface="Times New Roman" panose="02020603050405020304" pitchFamily="18" charset="0"/>
                <a:cs typeface="Times New Roman" panose="02020603050405020304" pitchFamily="18" charset="0"/>
              </a:rPr>
            </a:br>
            <a:r>
              <a:rPr lang="sr-Cyrl-BA" sz="2400" dirty="0" smtClean="0">
                <a:latin typeface="Times New Roman" panose="02020603050405020304" pitchFamily="18" charset="0"/>
                <a:cs typeface="Times New Roman" panose="02020603050405020304" pitchFamily="18" charset="0"/>
              </a:rPr>
              <a:t/>
            </a:r>
            <a:br>
              <a:rPr lang="sr-Cyrl-BA" sz="2400" dirty="0" smtClean="0">
                <a:latin typeface="Times New Roman" panose="02020603050405020304" pitchFamily="18" charset="0"/>
                <a:cs typeface="Times New Roman" panose="02020603050405020304" pitchFamily="18" charset="0"/>
              </a:rPr>
            </a:br>
            <a:endParaRPr lang="sr-Latn-BA" sz="2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251520" y="2211710"/>
            <a:ext cx="8640960" cy="2308324"/>
          </a:xfrm>
          <a:prstGeom prst="rect">
            <a:avLst/>
          </a:prstGeom>
          <a:noFill/>
        </p:spPr>
        <p:txBody>
          <a:bodyPr wrap="square" rtlCol="0">
            <a:spAutoFit/>
          </a:bodyPr>
          <a:lstStyle/>
          <a:p>
            <a:r>
              <a:rPr lang="sr-Cyrl-BA" sz="2400" b="1" dirty="0" smtClean="0">
                <a:latin typeface="Times New Roman" panose="02020603050405020304" pitchFamily="18" charset="0"/>
                <a:cs typeface="Times New Roman" panose="02020603050405020304" pitchFamily="18" charset="0"/>
              </a:rPr>
              <a:t>Ауторска</a:t>
            </a:r>
            <a:r>
              <a:rPr lang="sr-Cyrl-BA" sz="2400" dirty="0" smtClean="0">
                <a:latin typeface="Times New Roman" panose="02020603050405020304" pitchFamily="18" charset="0"/>
                <a:cs typeface="Times New Roman" panose="02020603050405020304" pitchFamily="18" charset="0"/>
              </a:rPr>
              <a:t> или умјетничка књижевност представља стварност приказану ријечима умјетника.</a:t>
            </a:r>
          </a:p>
          <a:p>
            <a:endParaRPr lang="sr-Cyrl-BA" sz="2400" dirty="0" smtClean="0">
              <a:latin typeface="Times New Roman" panose="02020603050405020304" pitchFamily="18" charset="0"/>
              <a:cs typeface="Times New Roman" panose="02020603050405020304" pitchFamily="18" charset="0"/>
            </a:endParaRPr>
          </a:p>
          <a:p>
            <a:r>
              <a:rPr lang="sr-Cyrl-BA" sz="2400" b="1" dirty="0" smtClean="0">
                <a:latin typeface="Times New Roman" panose="02020603050405020304" pitchFamily="18" charset="0"/>
                <a:cs typeface="Times New Roman" panose="02020603050405020304" pitchFamily="18" charset="0"/>
              </a:rPr>
              <a:t>Народна</a:t>
            </a:r>
            <a:r>
              <a:rPr lang="sr-Cyrl-BA" sz="2400" dirty="0" smtClean="0">
                <a:latin typeface="Times New Roman" panose="02020603050405020304" pitchFamily="18" charset="0"/>
                <a:cs typeface="Times New Roman" panose="02020603050405020304" pitchFamily="18" charset="0"/>
              </a:rPr>
              <a:t> књижевност представља дјела стварана вијековима и преношена усменим путем.</a:t>
            </a:r>
          </a:p>
          <a:p>
            <a:endParaRPr lang="sr-Latn-BA"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0035" y="1071552"/>
            <a:ext cx="184731" cy="461665"/>
          </a:xfrm>
          <a:prstGeom prst="rect">
            <a:avLst/>
          </a:prstGeom>
          <a:noFill/>
        </p:spPr>
        <p:txBody>
          <a:bodyPr wrap="none" rtlCol="0">
            <a:spAutoFit/>
          </a:bodyPr>
          <a:lstStyle/>
          <a:p>
            <a:endParaRPr lang="sr-Latn-BA" sz="2400">
              <a:latin typeface="Arial" pitchFamily="34" charset="0"/>
              <a:cs typeface="Arial" pitchFamily="34" charset="0"/>
            </a:endParaRPr>
          </a:p>
        </p:txBody>
      </p:sp>
      <p:graphicFrame>
        <p:nvGraphicFramePr>
          <p:cNvPr id="3" name="Diagram 2"/>
          <p:cNvGraphicFramePr/>
          <p:nvPr>
            <p:extLst>
              <p:ext uri="{D42A27DB-BD31-4B8C-83A1-F6EECF244321}">
                <p14:modId xmlns:p14="http://schemas.microsoft.com/office/powerpoint/2010/main" val="1065553004"/>
              </p:ext>
            </p:extLst>
          </p:nvPr>
        </p:nvGraphicFramePr>
        <p:xfrm>
          <a:off x="1524000" y="1393023"/>
          <a:ext cx="6096000" cy="31611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69363" y="339502"/>
            <a:ext cx="3571900" cy="461665"/>
          </a:xfrm>
          <a:prstGeom prst="rect">
            <a:avLst/>
          </a:prstGeom>
          <a:noFill/>
        </p:spPr>
        <p:txBody>
          <a:bodyPr wrap="square" rtlCol="0">
            <a:spAutoFit/>
          </a:bodyPr>
          <a:lstStyle/>
          <a:p>
            <a:r>
              <a:rPr lang="sr-Cyrl-BA" sz="2400" b="1" dirty="0" smtClean="0">
                <a:latin typeface="Times New Roman" panose="02020603050405020304" pitchFamily="18" charset="0"/>
                <a:cs typeface="Times New Roman" panose="02020603050405020304" pitchFamily="18" charset="0"/>
              </a:rPr>
              <a:t>Народна књижевност:</a:t>
            </a:r>
            <a:endParaRPr lang="sr-Latn-BA" sz="24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7504" y="411510"/>
            <a:ext cx="9036496" cy="3785652"/>
          </a:xfrm>
          <a:prstGeom prst="rect">
            <a:avLst/>
          </a:prstGeom>
          <a:noFill/>
        </p:spPr>
        <p:txBody>
          <a:bodyPr wrap="square" rtlCol="0">
            <a:spAutoFit/>
          </a:bodyPr>
          <a:lstStyle/>
          <a:p>
            <a:pPr algn="just"/>
            <a:r>
              <a:rPr lang="sr-Cyrl-BA" sz="2400" b="1" dirty="0" smtClean="0">
                <a:latin typeface="Times New Roman" panose="02020603050405020304" pitchFamily="18" charset="0"/>
                <a:cs typeface="Times New Roman" panose="02020603050405020304" pitchFamily="18" charset="0"/>
              </a:rPr>
              <a:t>Народна бајка </a:t>
            </a:r>
            <a:r>
              <a:rPr lang="sr-Cyrl-BA" sz="2400" dirty="0" smtClean="0">
                <a:latin typeface="Times New Roman" panose="02020603050405020304" pitchFamily="18" charset="0"/>
                <a:cs typeface="Times New Roman" panose="02020603050405020304" pitchFamily="18" charset="0"/>
              </a:rPr>
              <a:t>је најзначајнији облик усменог казивања у прози. </a:t>
            </a:r>
          </a:p>
          <a:p>
            <a:pPr algn="just"/>
            <a:endParaRPr lang="sr-Cyrl-BA" sz="2400" dirty="0" smtClean="0">
              <a:latin typeface="Times New Roman" panose="02020603050405020304" pitchFamily="18" charset="0"/>
              <a:cs typeface="Times New Roman" panose="02020603050405020304" pitchFamily="18" charset="0"/>
            </a:endParaRPr>
          </a:p>
          <a:p>
            <a:pPr algn="just"/>
            <a:r>
              <a:rPr lang="sr-Cyrl-BA" sz="2400" dirty="0" smtClean="0">
                <a:latin typeface="Times New Roman" panose="02020603050405020304" pitchFamily="18" charset="0"/>
                <a:cs typeface="Times New Roman" panose="02020603050405020304" pitchFamily="18" charset="0"/>
              </a:rPr>
              <a:t>У свијету бајки је све могуће и достижно. Зато у свијету бајке заједно живе људи и митска бића. Митолошка бића угрожавају свијет људи и боре се против јунака наших бајки. Јунак је обично најслабији и најмлађи члан заједнице који </a:t>
            </a:r>
          </a:p>
          <a:p>
            <a:pPr algn="just"/>
            <a:r>
              <a:rPr lang="sr-Cyrl-BA" sz="2400" dirty="0" smtClean="0">
                <a:latin typeface="Times New Roman" panose="02020603050405020304" pitchFamily="18" charset="0"/>
                <a:cs typeface="Times New Roman" panose="02020603050405020304" pitchFamily="18" charset="0"/>
              </a:rPr>
              <a:t>кроз бајку одраста и сазријева. </a:t>
            </a:r>
          </a:p>
          <a:p>
            <a:endParaRPr lang="sr-Cyrl-BA" sz="2400" dirty="0">
              <a:latin typeface="Times New Roman" panose="02020603050405020304" pitchFamily="18" charset="0"/>
              <a:cs typeface="Times New Roman" panose="02020603050405020304" pitchFamily="18" charset="0"/>
            </a:endParaRPr>
          </a:p>
          <a:p>
            <a:r>
              <a:rPr lang="sr-Cyrl-BA" sz="2400" dirty="0" smtClean="0">
                <a:latin typeface="Times New Roman" panose="02020603050405020304" pitchFamily="18" charset="0"/>
                <a:cs typeface="Times New Roman" panose="02020603050405020304" pitchFamily="18" charset="0"/>
              </a:rPr>
              <a:t>Бајке заправо представљају живот једне заједнице и односе у њој.</a:t>
            </a:r>
          </a:p>
          <a:p>
            <a:endParaRPr lang="sr-Latn-BA"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195486"/>
            <a:ext cx="9143999" cy="5262979"/>
          </a:xfrm>
          <a:prstGeom prst="rect">
            <a:avLst/>
          </a:prstGeom>
          <a:noFill/>
        </p:spPr>
        <p:txBody>
          <a:bodyPr wrap="square" rtlCol="0">
            <a:spAutoFit/>
          </a:bodyPr>
          <a:lstStyle/>
          <a:p>
            <a:pPr algn="just"/>
            <a:r>
              <a:rPr lang="sr-Cyrl-BA" sz="2400" b="1" dirty="0" smtClean="0">
                <a:latin typeface="Times New Roman" panose="02020603050405020304" pitchFamily="18" charset="0"/>
                <a:cs typeface="Times New Roman" panose="02020603050405020304" pitchFamily="18" charset="0"/>
              </a:rPr>
              <a:t>Српске народне бајке </a:t>
            </a:r>
            <a:r>
              <a:rPr lang="sr-Cyrl-BA" sz="2400" dirty="0" smtClean="0">
                <a:latin typeface="Times New Roman" panose="02020603050405020304" pitchFamily="18" charset="0"/>
                <a:cs typeface="Times New Roman" panose="02020603050405020304" pitchFamily="18" charset="0"/>
              </a:rPr>
              <a:t>су у себи сачувале древна вјеровања нашег народа. </a:t>
            </a:r>
          </a:p>
          <a:p>
            <a:pPr algn="just"/>
            <a:r>
              <a:rPr lang="sr-Cyrl-BA" sz="2400" dirty="0" smtClean="0">
                <a:latin typeface="Times New Roman" panose="02020603050405020304" pitchFamily="18" charset="0"/>
                <a:cs typeface="Times New Roman" panose="02020603050405020304" pitchFamily="18" charset="0"/>
              </a:rPr>
              <a:t>У њима су животиње често представљене као бића са чудесним особинама и моћима. Оне су понекад помоћници, а понекад непријатељи главног јунака.</a:t>
            </a:r>
          </a:p>
          <a:p>
            <a:pPr algn="just"/>
            <a:r>
              <a:rPr lang="sr-Cyrl-BA" sz="2400" dirty="0" smtClean="0">
                <a:latin typeface="Times New Roman" panose="02020603050405020304" pitchFamily="18" charset="0"/>
                <a:cs typeface="Times New Roman" panose="02020603050405020304" pitchFamily="18" charset="0"/>
              </a:rPr>
              <a:t> </a:t>
            </a:r>
          </a:p>
          <a:p>
            <a:pPr algn="just"/>
            <a:r>
              <a:rPr lang="sr-Cyrl-BA" sz="2400" b="1" dirty="0" smtClean="0">
                <a:latin typeface="Times New Roman" panose="02020603050405020304" pitchFamily="18" charset="0"/>
                <a:cs typeface="Times New Roman" panose="02020603050405020304" pitchFamily="18" charset="0"/>
              </a:rPr>
              <a:t>Поука </a:t>
            </a:r>
            <a:r>
              <a:rPr lang="sr-Cyrl-BA" sz="2400" dirty="0" smtClean="0">
                <a:latin typeface="Times New Roman" panose="02020603050405020304" pitchFamily="18" charset="0"/>
                <a:cs typeface="Times New Roman" panose="02020603050405020304" pitchFamily="18" charset="0"/>
              </a:rPr>
              <a:t>у бајкама често није јасно наглашена, него читалац треба да је одгонетне.</a:t>
            </a:r>
          </a:p>
          <a:p>
            <a:pPr algn="just"/>
            <a:r>
              <a:rPr lang="sr-Cyrl-BA" sz="2400" dirty="0" smtClean="0">
                <a:latin typeface="Times New Roman" panose="02020603050405020304" pitchFamily="18" charset="0"/>
                <a:cs typeface="Times New Roman" panose="02020603050405020304" pitchFamily="18" charset="0"/>
              </a:rPr>
              <a:t> </a:t>
            </a:r>
          </a:p>
          <a:p>
            <a:pPr algn="just"/>
            <a:r>
              <a:rPr lang="sr-Cyrl-BA" sz="2400" dirty="0" smtClean="0">
                <a:latin typeface="Times New Roman" panose="02020603050405020304" pitchFamily="18" charset="0"/>
                <a:cs typeface="Times New Roman" panose="02020603050405020304" pitchFamily="18" charset="0"/>
              </a:rPr>
              <a:t>Српске народне бајке први је почео записивати Вук С. Караџић.</a:t>
            </a:r>
          </a:p>
          <a:p>
            <a:pPr algn="just"/>
            <a:r>
              <a:rPr lang="sr-Cyrl-BA" sz="2400" dirty="0" smtClean="0">
                <a:latin typeface="Times New Roman" panose="02020603050405020304" pitchFamily="18" charset="0"/>
                <a:cs typeface="Times New Roman" panose="02020603050405020304" pitchFamily="18" charset="0"/>
              </a:rPr>
              <a:t>Записана бајка, као и други облици народне књижевности, темељ су цјелокупне књижевне традиције.</a:t>
            </a:r>
          </a:p>
          <a:p>
            <a:endParaRPr lang="sr-Cyrl-BA" sz="2400" dirty="0" smtClean="0"/>
          </a:p>
          <a:p>
            <a:endParaRPr lang="sr-Latn-BA"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882" y="411510"/>
            <a:ext cx="8964488" cy="6740307"/>
          </a:xfrm>
          <a:prstGeom prst="rect">
            <a:avLst/>
          </a:prstGeom>
          <a:noFill/>
        </p:spPr>
        <p:txBody>
          <a:bodyPr wrap="square" rtlCol="0">
            <a:spAutoFit/>
          </a:bodyPr>
          <a:lstStyle/>
          <a:p>
            <a:pPr algn="just"/>
            <a:r>
              <a:rPr lang="sr-Cyrl-BA" sz="2400" dirty="0" smtClean="0">
                <a:latin typeface="Times New Roman" panose="02020603050405020304" pitchFamily="18" charset="0"/>
                <a:cs typeface="Times New Roman" panose="02020603050405020304" pitchFamily="18" charset="0"/>
              </a:rPr>
              <a:t>Приповиједа се како је некакав цар, дошавши с војском на крај свијета, пошао у тамни вилајет, гдје се никад ништа не види. Не знајући како ће се натраг вратити, оставе онђе ждребад од кобила да би их кобиле из оне помрчине извеле. Кад су ушли у тамни вилајет и ишли по њему, све су по ногама осјећали некако оситно камење, и из мрака нешто повиче: „Ко овог камења понесе кајаће се, а ко не понесе кајаће се.”</a:t>
            </a:r>
          </a:p>
          <a:p>
            <a:pPr algn="just"/>
            <a:r>
              <a:rPr lang="sr-Cyrl-BA" sz="2400" dirty="0">
                <a:latin typeface="Times New Roman" panose="02020603050405020304" pitchFamily="18" charset="0"/>
                <a:cs typeface="Times New Roman" panose="02020603050405020304" pitchFamily="18" charset="0"/>
              </a:rPr>
              <a:t>Гдјекоји помисли: „Кад ћу се кајати, зашто да га носим?”</a:t>
            </a:r>
          </a:p>
          <a:p>
            <a:pPr algn="just"/>
            <a:r>
              <a:rPr lang="sr-Cyrl-BA" sz="2400" dirty="0">
                <a:latin typeface="Times New Roman" panose="02020603050405020304" pitchFamily="18" charset="0"/>
                <a:cs typeface="Times New Roman" panose="02020603050405020304" pitchFamily="18" charset="0"/>
              </a:rPr>
              <a:t>А гдјекоји: „Дај барем један да понесем.”</a:t>
            </a:r>
          </a:p>
          <a:p>
            <a:pPr algn="just"/>
            <a:r>
              <a:rPr lang="sr-Cyrl-BA" sz="2400" dirty="0">
                <a:latin typeface="Times New Roman" panose="02020603050405020304" pitchFamily="18" charset="0"/>
                <a:cs typeface="Times New Roman" panose="02020603050405020304" pitchFamily="18" charset="0"/>
              </a:rPr>
              <a:t>Кад се врате из таме на свијет, а то оно све било драго камење. Онда они који нијесу понијели стану се кајати што нијесу, а они што су понијели што нијесу више</a:t>
            </a:r>
            <a:r>
              <a:rPr lang="sr-Cyrl-BA" sz="2400" dirty="0" smtClean="0">
                <a:latin typeface="Times New Roman" panose="02020603050405020304" pitchFamily="18" charset="0"/>
                <a:cs typeface="Times New Roman" panose="02020603050405020304" pitchFamily="18" charset="0"/>
              </a:rPr>
              <a:t>. </a:t>
            </a:r>
            <a:endParaRPr lang="sr-Cyrl-BA" sz="2400" dirty="0">
              <a:latin typeface="Times New Roman" panose="02020603050405020304" pitchFamily="18" charset="0"/>
              <a:cs typeface="Times New Roman" panose="02020603050405020304" pitchFamily="18" charset="0"/>
            </a:endParaRPr>
          </a:p>
          <a:p>
            <a:pPr algn="just"/>
            <a:endParaRPr lang="sr-Cyrl-BA" sz="2400" dirty="0" smtClean="0">
              <a:latin typeface="Times New Roman" panose="02020603050405020304" pitchFamily="18" charset="0"/>
              <a:cs typeface="Times New Roman" panose="02020603050405020304" pitchFamily="18" charset="0"/>
            </a:endParaRPr>
          </a:p>
          <a:p>
            <a:pPr algn="just"/>
            <a:r>
              <a:rPr lang="sr-Cyrl-BA" sz="2400" dirty="0">
                <a:latin typeface="Times New Roman" panose="02020603050405020304" pitchFamily="18" charset="0"/>
                <a:cs typeface="Times New Roman" panose="02020603050405020304" pitchFamily="18" charset="0"/>
              </a:rPr>
              <a:t> </a:t>
            </a:r>
            <a:r>
              <a:rPr lang="sr-Cyrl-BA" sz="2400" dirty="0" smtClean="0">
                <a:latin typeface="Times New Roman" panose="02020603050405020304" pitchFamily="18" charset="0"/>
                <a:cs typeface="Times New Roman" panose="02020603050405020304" pitchFamily="18" charset="0"/>
              </a:rPr>
              <a:t>                                                                                                                </a:t>
            </a:r>
            <a:endParaRPr lang="sr-Cyrl-BA" sz="2400" dirty="0">
              <a:latin typeface="Times New Roman" panose="02020603050405020304" pitchFamily="18" charset="0"/>
              <a:cs typeface="Times New Roman" panose="02020603050405020304" pitchFamily="18" charset="0"/>
            </a:endParaRPr>
          </a:p>
          <a:p>
            <a:endParaRPr lang="sr-Cyrl-BA" sz="2400" dirty="0">
              <a:latin typeface="Times New Roman" panose="02020603050405020304" pitchFamily="18" charset="0"/>
              <a:cs typeface="Times New Roman" panose="02020603050405020304" pitchFamily="18" charset="0"/>
            </a:endParaRPr>
          </a:p>
          <a:p>
            <a:endParaRPr lang="sr-Latn-BA" sz="2400" dirty="0"/>
          </a:p>
          <a:p>
            <a:endParaRPr lang="sr-Cyrl-BA" sz="2400" dirty="0">
              <a:latin typeface="Times New Roman" panose="02020603050405020304" pitchFamily="18" charset="0"/>
              <a:cs typeface="Times New Roman" panose="02020603050405020304" pitchFamily="18" charset="0"/>
            </a:endParaRPr>
          </a:p>
          <a:p>
            <a:r>
              <a:rPr lang="sr-Cyrl-BA" sz="2400" dirty="0">
                <a:latin typeface="Times New Roman" panose="02020603050405020304" pitchFamily="18" charset="0"/>
                <a:cs typeface="Times New Roman" panose="02020603050405020304" pitchFamily="18" charset="0"/>
              </a:rPr>
              <a:t>                                         </a:t>
            </a:r>
            <a:endParaRPr lang="sr-Latn-BA" sz="2400" dirty="0"/>
          </a:p>
        </p:txBody>
      </p:sp>
      <p:sp>
        <p:nvSpPr>
          <p:cNvPr id="8" name="TextBox 7"/>
          <p:cNvSpPr txBox="1"/>
          <p:nvPr/>
        </p:nvSpPr>
        <p:spPr>
          <a:xfrm>
            <a:off x="2987824" y="16524"/>
            <a:ext cx="2580258" cy="523220"/>
          </a:xfrm>
          <a:prstGeom prst="rect">
            <a:avLst/>
          </a:prstGeom>
          <a:noFill/>
        </p:spPr>
        <p:txBody>
          <a:bodyPr wrap="none" rtlCol="0">
            <a:spAutoFit/>
          </a:bodyPr>
          <a:lstStyle/>
          <a:p>
            <a:r>
              <a:rPr lang="sr-Cyrl-BA" sz="2800" b="1" dirty="0" smtClean="0">
                <a:latin typeface="Times New Roman" panose="02020603050405020304" pitchFamily="18" charset="0"/>
                <a:cs typeface="Times New Roman" panose="02020603050405020304" pitchFamily="18" charset="0"/>
              </a:rPr>
              <a:t>Тамни вилајет</a:t>
            </a:r>
            <a:endParaRPr lang="sr-Latn-BA" sz="2800"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5535973" y="4587974"/>
            <a:ext cx="3247427" cy="461665"/>
          </a:xfrm>
          <a:prstGeom prst="rect">
            <a:avLst/>
          </a:prstGeom>
          <a:noFill/>
        </p:spPr>
        <p:txBody>
          <a:bodyPr wrap="none" rtlCol="0">
            <a:spAutoFit/>
          </a:bodyPr>
          <a:lstStyle/>
          <a:p>
            <a:pPr algn="just"/>
            <a:r>
              <a:rPr lang="sr-Cyrl-BA" sz="2400" b="1" dirty="0">
                <a:latin typeface="Times New Roman" panose="02020603050405020304" pitchFamily="18" charset="0"/>
                <a:cs typeface="Times New Roman" panose="02020603050405020304" pitchFamily="18" charset="0"/>
              </a:rPr>
              <a:t>Српска народна бајка</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843558"/>
            <a:ext cx="3431132" cy="830997"/>
          </a:xfrm>
          <a:prstGeom prst="rect">
            <a:avLst/>
          </a:prstGeom>
          <a:noFill/>
        </p:spPr>
        <p:txBody>
          <a:bodyPr wrap="none" rtlCol="0">
            <a:spAutoFit/>
          </a:bodyPr>
          <a:lstStyle/>
          <a:p>
            <a:r>
              <a:rPr lang="sr-Cyrl-BA" sz="2400" b="1" dirty="0" smtClean="0">
                <a:latin typeface="Times New Roman" panose="02020603050405020304" pitchFamily="18" charset="0"/>
                <a:cs typeface="Times New Roman" panose="02020603050405020304" pitchFamily="18" charset="0"/>
              </a:rPr>
              <a:t>Непознате ријечи:</a:t>
            </a:r>
          </a:p>
          <a:p>
            <a:r>
              <a:rPr lang="sr-Cyrl-BA" sz="2400" dirty="0" smtClean="0">
                <a:latin typeface="Times New Roman" panose="02020603050405020304" pitchFamily="18" charset="0"/>
                <a:cs typeface="Times New Roman" panose="02020603050405020304" pitchFamily="18" charset="0"/>
              </a:rPr>
              <a:t>Вилајет – област, предио</a:t>
            </a:r>
            <a:endParaRPr lang="sr-Latn-BA" sz="24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254314" y="233123"/>
            <a:ext cx="2266774" cy="461665"/>
          </a:xfrm>
          <a:prstGeom prst="rect">
            <a:avLst/>
          </a:prstGeom>
          <a:noFill/>
        </p:spPr>
        <p:txBody>
          <a:bodyPr wrap="none" rtlCol="0">
            <a:spAutoFit/>
          </a:bodyPr>
          <a:lstStyle/>
          <a:p>
            <a:r>
              <a:rPr lang="sr-Cyrl-BA" sz="2400" b="1" dirty="0" smtClean="0">
                <a:latin typeface="Times New Roman" panose="02020603050405020304" pitchFamily="18" charset="0"/>
                <a:cs typeface="Times New Roman" panose="02020603050405020304" pitchFamily="18" charset="0"/>
              </a:rPr>
              <a:t>Анализа бајке:</a:t>
            </a:r>
            <a:endParaRPr lang="sr-Latn-BA" sz="2400" b="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539552" y="1995686"/>
            <a:ext cx="4971617" cy="2308324"/>
          </a:xfrm>
          <a:prstGeom prst="rect">
            <a:avLst/>
          </a:prstGeom>
          <a:noFill/>
        </p:spPr>
        <p:txBody>
          <a:bodyPr wrap="none" rtlCol="0">
            <a:spAutoFit/>
          </a:bodyPr>
          <a:lstStyle/>
          <a:p>
            <a:pPr marL="457200" indent="-457200">
              <a:buAutoNum type="arabicPeriod"/>
            </a:pPr>
            <a:r>
              <a:rPr lang="sr-Cyrl-BA" sz="2400" dirty="0" smtClean="0">
                <a:latin typeface="Times New Roman" panose="02020603050405020304" pitchFamily="18" charset="0"/>
                <a:cs typeface="Times New Roman" panose="02020603050405020304" pitchFamily="18" charset="0"/>
              </a:rPr>
              <a:t>Ко су ликови у овој бајци?</a:t>
            </a:r>
          </a:p>
          <a:p>
            <a:pPr marL="457200" indent="-457200">
              <a:buAutoNum type="arabicPeriod"/>
            </a:pPr>
            <a:r>
              <a:rPr lang="sr-Cyrl-BA" sz="2400" dirty="0" smtClean="0">
                <a:latin typeface="Times New Roman" panose="02020603050405020304" pitchFamily="18" charset="0"/>
                <a:cs typeface="Times New Roman" panose="02020603050405020304" pitchFamily="18" charset="0"/>
              </a:rPr>
              <a:t>Које су њихове особине?</a:t>
            </a:r>
          </a:p>
          <a:p>
            <a:pPr marL="457200" indent="-457200">
              <a:buAutoNum type="arabicPeriod"/>
            </a:pPr>
            <a:r>
              <a:rPr lang="sr-Cyrl-BA" sz="2400" dirty="0" smtClean="0">
                <a:latin typeface="Times New Roman" panose="02020603050405020304" pitchFamily="18" charset="0"/>
                <a:cs typeface="Times New Roman" panose="02020603050405020304" pitchFamily="18" charset="0"/>
              </a:rPr>
              <a:t>Гдје се радња дешава?</a:t>
            </a:r>
          </a:p>
          <a:p>
            <a:pPr marL="457200" indent="-457200">
              <a:buAutoNum type="arabicPeriod"/>
            </a:pPr>
            <a:r>
              <a:rPr lang="sr-Cyrl-BA" sz="2400" dirty="0" smtClean="0">
                <a:latin typeface="Times New Roman" panose="02020603050405020304" pitchFamily="18" charset="0"/>
                <a:cs typeface="Times New Roman" panose="02020603050405020304" pitchFamily="18" charset="0"/>
              </a:rPr>
              <a:t>Када се радња дешава?</a:t>
            </a:r>
          </a:p>
          <a:p>
            <a:pPr marL="457200" indent="-457200">
              <a:buAutoNum type="arabicPeriod"/>
            </a:pPr>
            <a:r>
              <a:rPr lang="sr-Cyrl-BA" sz="2400" dirty="0" smtClean="0">
                <a:latin typeface="Times New Roman" panose="02020603050405020304" pitchFamily="18" charset="0"/>
                <a:cs typeface="Times New Roman" panose="02020603050405020304" pitchFamily="18" charset="0"/>
              </a:rPr>
              <a:t>Шта је тема овог текста?</a:t>
            </a:r>
          </a:p>
          <a:p>
            <a:pPr marL="457200" indent="-457200">
              <a:buAutoNum type="arabicPeriod"/>
            </a:pPr>
            <a:r>
              <a:rPr lang="sr-Cyrl-BA" sz="2400" dirty="0" smtClean="0">
                <a:latin typeface="Times New Roman" panose="02020603050405020304" pitchFamily="18" charset="0"/>
                <a:cs typeface="Times New Roman" panose="02020603050405020304" pitchFamily="18" charset="0"/>
              </a:rPr>
              <a:t>Која би била порука овог текста?</a:t>
            </a:r>
            <a:endParaRPr lang="sr-Latn-BA"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15816" y="123478"/>
            <a:ext cx="2334037" cy="461665"/>
          </a:xfrm>
          <a:prstGeom prst="rect">
            <a:avLst/>
          </a:prstGeom>
          <a:noFill/>
        </p:spPr>
        <p:txBody>
          <a:bodyPr wrap="none" rtlCol="0">
            <a:spAutoFit/>
          </a:bodyPr>
          <a:lstStyle/>
          <a:p>
            <a:r>
              <a:rPr lang="sr-Cyrl-BA" sz="2400" b="1" dirty="0" smtClean="0">
                <a:latin typeface="Times New Roman" panose="02020603050405020304" pitchFamily="18" charset="0"/>
                <a:cs typeface="Times New Roman" panose="02020603050405020304" pitchFamily="18" charset="0"/>
              </a:rPr>
              <a:t>Запис у свесци:</a:t>
            </a:r>
            <a:endParaRPr lang="sr-Latn-BA" sz="2400"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8859" y="585143"/>
            <a:ext cx="8928992" cy="4062651"/>
          </a:xfrm>
          <a:prstGeom prst="rect">
            <a:avLst/>
          </a:prstGeom>
          <a:noFill/>
        </p:spPr>
        <p:txBody>
          <a:bodyPr wrap="square" rtlCol="0">
            <a:spAutoFit/>
          </a:bodyPr>
          <a:lstStyle/>
          <a:p>
            <a:r>
              <a:rPr lang="sr-Cyrl-BA" sz="2400" dirty="0" smtClean="0"/>
              <a:t> 1. </a:t>
            </a:r>
            <a:r>
              <a:rPr lang="sr-Cyrl-BA" sz="2400" b="1" dirty="0" smtClean="0">
                <a:latin typeface="Times New Roman" panose="02020603050405020304" pitchFamily="18" charset="0"/>
                <a:cs typeface="Times New Roman" panose="02020603050405020304" pitchFamily="18" charset="0"/>
              </a:rPr>
              <a:t>Главни ликови: </a:t>
            </a:r>
            <a:r>
              <a:rPr lang="sr-Cyrl-BA" sz="2400" dirty="0" smtClean="0">
                <a:latin typeface="Times New Roman" panose="02020603050405020304" pitchFamily="18" charset="0"/>
                <a:cs typeface="Times New Roman" panose="02020603050405020304" pitchFamily="18" charset="0"/>
              </a:rPr>
              <a:t>цар и његова војска</a:t>
            </a:r>
          </a:p>
          <a:p>
            <a:endParaRPr lang="sr-Cyrl-BA" sz="1050" dirty="0" smtClean="0">
              <a:latin typeface="Times New Roman" panose="02020603050405020304" pitchFamily="18" charset="0"/>
              <a:cs typeface="Times New Roman" panose="02020603050405020304" pitchFamily="18" charset="0"/>
            </a:endParaRPr>
          </a:p>
          <a:p>
            <a:r>
              <a:rPr lang="sr-Cyrl-BA" sz="2400" dirty="0" smtClean="0">
                <a:latin typeface="Times New Roman" panose="02020603050405020304" pitchFamily="18" charset="0"/>
                <a:cs typeface="Times New Roman" panose="02020603050405020304" pitchFamily="18" charset="0"/>
              </a:rPr>
              <a:t> 2. </a:t>
            </a:r>
            <a:r>
              <a:rPr lang="sr-Cyrl-BA" sz="2400" b="1" dirty="0" smtClean="0">
                <a:latin typeface="Times New Roman" panose="02020603050405020304" pitchFamily="18" charset="0"/>
                <a:cs typeface="Times New Roman" panose="02020603050405020304" pitchFamily="18" charset="0"/>
              </a:rPr>
              <a:t>Особине главних ликова су: </a:t>
            </a:r>
            <a:r>
              <a:rPr lang="sr-Cyrl-BA" sz="2400" dirty="0" smtClean="0">
                <a:latin typeface="Times New Roman" panose="02020603050405020304" pitchFamily="18" charset="0"/>
                <a:cs typeface="Times New Roman" panose="02020603050405020304" pitchFamily="18" charset="0"/>
              </a:rPr>
              <a:t>похлепа, лакомост, грабежљивост    и незаситост.</a:t>
            </a:r>
          </a:p>
          <a:p>
            <a:endParaRPr lang="sr-Cyrl-BA" sz="1100" dirty="0" smtClean="0">
              <a:latin typeface="Times New Roman" panose="02020603050405020304" pitchFamily="18" charset="0"/>
              <a:cs typeface="Times New Roman" panose="02020603050405020304" pitchFamily="18" charset="0"/>
            </a:endParaRPr>
          </a:p>
          <a:p>
            <a:r>
              <a:rPr lang="sr-Cyrl-BA" sz="2400" dirty="0" smtClean="0">
                <a:latin typeface="Times New Roman" panose="02020603050405020304" pitchFamily="18" charset="0"/>
                <a:cs typeface="Times New Roman" panose="02020603050405020304" pitchFamily="18" charset="0"/>
              </a:rPr>
              <a:t> 3. </a:t>
            </a:r>
            <a:r>
              <a:rPr lang="sr-Cyrl-BA" sz="2400" b="1" dirty="0" smtClean="0">
                <a:latin typeface="Times New Roman" panose="02020603050405020304" pitchFamily="18" charset="0"/>
                <a:cs typeface="Times New Roman" panose="02020603050405020304" pitchFamily="18" charset="0"/>
              </a:rPr>
              <a:t>Мјесто радње: </a:t>
            </a:r>
            <a:r>
              <a:rPr lang="sr-Cyrl-BA" sz="2400" dirty="0" smtClean="0">
                <a:latin typeface="Times New Roman" panose="02020603050405020304" pitchFamily="18" charset="0"/>
                <a:cs typeface="Times New Roman" panose="02020603050405020304" pitchFamily="18" charset="0"/>
              </a:rPr>
              <a:t>тамни вилајет</a:t>
            </a:r>
          </a:p>
          <a:p>
            <a:endParaRPr lang="sr-Cyrl-BA" sz="1050" dirty="0" smtClean="0">
              <a:latin typeface="Times New Roman" panose="02020603050405020304" pitchFamily="18" charset="0"/>
              <a:cs typeface="Times New Roman" panose="02020603050405020304" pitchFamily="18" charset="0"/>
            </a:endParaRPr>
          </a:p>
          <a:p>
            <a:r>
              <a:rPr lang="sr-Cyrl-BA" sz="2400" dirty="0" smtClean="0">
                <a:latin typeface="Times New Roman" panose="02020603050405020304" pitchFamily="18" charset="0"/>
                <a:cs typeface="Times New Roman" panose="02020603050405020304" pitchFamily="18" charset="0"/>
              </a:rPr>
              <a:t> 4.  </a:t>
            </a:r>
            <a:r>
              <a:rPr lang="sr-Cyrl-BA" sz="2400" b="1" dirty="0" smtClean="0">
                <a:latin typeface="Times New Roman" panose="02020603050405020304" pitchFamily="18" charset="0"/>
                <a:cs typeface="Times New Roman" panose="02020603050405020304" pitchFamily="18" charset="0"/>
              </a:rPr>
              <a:t>Вријеме радње: </a:t>
            </a:r>
            <a:r>
              <a:rPr lang="sr-Cyrl-BA" sz="2400" dirty="0" smtClean="0">
                <a:latin typeface="Times New Roman" panose="02020603050405020304" pitchFamily="18" charset="0"/>
                <a:cs typeface="Times New Roman" panose="02020603050405020304" pitchFamily="18" charset="0"/>
              </a:rPr>
              <a:t>неодређено</a:t>
            </a:r>
          </a:p>
          <a:p>
            <a:endParaRPr lang="sr-Cyrl-BA" sz="1400" dirty="0" smtClean="0">
              <a:latin typeface="Times New Roman" panose="02020603050405020304" pitchFamily="18" charset="0"/>
              <a:cs typeface="Times New Roman" panose="02020603050405020304" pitchFamily="18" charset="0"/>
            </a:endParaRPr>
          </a:p>
          <a:p>
            <a:r>
              <a:rPr lang="sr-Cyrl-BA" sz="2400" dirty="0" smtClean="0">
                <a:latin typeface="Times New Roman" panose="02020603050405020304" pitchFamily="18" charset="0"/>
                <a:cs typeface="Times New Roman" panose="02020603050405020304" pitchFamily="18" charset="0"/>
              </a:rPr>
              <a:t> 5. </a:t>
            </a:r>
            <a:r>
              <a:rPr lang="sr-Cyrl-BA" sz="2400" b="1" dirty="0" smtClean="0">
                <a:latin typeface="Times New Roman" panose="02020603050405020304" pitchFamily="18" charset="0"/>
                <a:cs typeface="Times New Roman" panose="02020603050405020304" pitchFamily="18" charset="0"/>
              </a:rPr>
              <a:t>Тема бајке: </a:t>
            </a:r>
            <a:r>
              <a:rPr lang="sr-Cyrl-BA" sz="2400" dirty="0" smtClean="0">
                <a:latin typeface="Times New Roman" panose="02020603050405020304" pitchFamily="18" charset="0"/>
                <a:cs typeface="Times New Roman" panose="02020603050405020304" pitchFamily="18" charset="0"/>
              </a:rPr>
              <a:t>Људска грамзивост и похлепа која понекад може бити готово безгранична.</a:t>
            </a:r>
          </a:p>
          <a:p>
            <a:endParaRPr lang="sr-Cyrl-BA" sz="1200" dirty="0" smtClean="0">
              <a:latin typeface="Times New Roman" panose="02020603050405020304" pitchFamily="18" charset="0"/>
              <a:cs typeface="Times New Roman" panose="02020603050405020304" pitchFamily="18" charset="0"/>
            </a:endParaRPr>
          </a:p>
          <a:p>
            <a:r>
              <a:rPr lang="sr-Cyrl-BA" sz="2400" dirty="0" smtClean="0">
                <a:latin typeface="Times New Roman" panose="02020603050405020304" pitchFamily="18" charset="0"/>
                <a:cs typeface="Times New Roman" panose="02020603050405020304" pitchFamily="18" charset="0"/>
              </a:rPr>
              <a:t> 6. </a:t>
            </a:r>
            <a:r>
              <a:rPr lang="sr-Cyrl-BA" sz="2400" b="1" dirty="0" smtClean="0">
                <a:latin typeface="Times New Roman" panose="02020603050405020304" pitchFamily="18" charset="0"/>
                <a:cs typeface="Times New Roman" panose="02020603050405020304" pitchFamily="18" charset="0"/>
              </a:rPr>
              <a:t>Поука бајке: </a:t>
            </a:r>
            <a:r>
              <a:rPr lang="sr-Cyrl-BA" sz="2400" dirty="0" smtClean="0">
                <a:latin typeface="Times New Roman" panose="02020603050405020304" pitchFamily="18" charset="0"/>
                <a:cs typeface="Times New Roman" panose="02020603050405020304" pitchFamily="18" charset="0"/>
              </a:rPr>
              <a:t>Похлепан човјек је заувијек сиромашан.</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1071552"/>
            <a:ext cx="8432973" cy="1938992"/>
          </a:xfrm>
          <a:prstGeom prst="rect">
            <a:avLst/>
          </a:prstGeom>
          <a:noFill/>
        </p:spPr>
        <p:txBody>
          <a:bodyPr wrap="square" rtlCol="0">
            <a:spAutoFit/>
          </a:bodyPr>
          <a:lstStyle/>
          <a:p>
            <a:pPr algn="just"/>
            <a:r>
              <a:rPr lang="sr-Cyrl-BA" sz="2400" dirty="0" smtClean="0">
                <a:latin typeface="Times New Roman" panose="02020603050405020304" pitchFamily="18" charset="0"/>
                <a:cs typeface="Times New Roman" panose="02020603050405020304" pitchFamily="18" charset="0"/>
              </a:rPr>
              <a:t>Шта значи ријеч похлепан?</a:t>
            </a:r>
          </a:p>
          <a:p>
            <a:pPr algn="just"/>
            <a:endParaRPr lang="sr-Cyrl-BA" sz="2400" u="sng" dirty="0" smtClean="0">
              <a:latin typeface="Times New Roman" panose="02020603050405020304" pitchFamily="18" charset="0"/>
              <a:cs typeface="Times New Roman" panose="02020603050405020304" pitchFamily="18" charset="0"/>
            </a:endParaRPr>
          </a:p>
          <a:p>
            <a:pPr algn="just"/>
            <a:r>
              <a:rPr lang="sr-Cyrl-BA" sz="2400" dirty="0" smtClean="0">
                <a:latin typeface="Times New Roman" panose="02020603050405020304" pitchFamily="18" charset="0"/>
                <a:cs typeface="Times New Roman" panose="02020603050405020304" pitchFamily="18" charset="0"/>
              </a:rPr>
              <a:t>Похлепна је она особа која или није у стању, или не жели да обузда властите жеље. Она веома снажно жели све што јој се свиђа и то одмах</a:t>
            </a:r>
            <a:r>
              <a:rPr lang="sr-Cyrl-BA" sz="2400" dirty="0" smtClean="0"/>
              <a:t>.</a:t>
            </a:r>
            <a:endParaRPr lang="sr-Latn-BA"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1359</TotalTime>
  <Words>543</Words>
  <Application>Microsoft Office PowerPoint</Application>
  <PresentationFormat>On-screen Show (16:9)</PresentationFormat>
  <Paragraphs>67</Paragraphs>
  <Slides>10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Franklin Gothic Book</vt:lpstr>
      <vt:lpstr>Times New Roman</vt:lpstr>
      <vt:lpstr>Wingdings 2</vt:lpstr>
      <vt:lpstr>Technic</vt:lpstr>
      <vt:lpstr>Српске народне бајке</vt:lpstr>
      <vt:lpstr>Књижевност - термин који је настао од ријечи књига и означава језичку умјетност.  Дијели се на: народну и ауторску књижевност.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Школска лектира</dc:title>
  <dc:creator>Zdravko</dc:creator>
  <cp:lastModifiedBy>Sladja</cp:lastModifiedBy>
  <cp:revision>76</cp:revision>
  <dcterms:created xsi:type="dcterms:W3CDTF">2021-02-10T15:04:47Z</dcterms:created>
  <dcterms:modified xsi:type="dcterms:W3CDTF">2021-02-14T13:46:20Z</dcterms:modified>
</cp:coreProperties>
</file>