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BF22F-BFCA-45A2-91CC-6853211C3704}" type="datetimeFigureOut">
              <a:rPr lang="sr-Cyrl-BA" smtClean="0"/>
              <a:t>15.2.2021.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8E56E-3693-44F7-8A12-C69E8D3A08F9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179937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BF22F-BFCA-45A2-91CC-6853211C3704}" type="datetimeFigureOut">
              <a:rPr lang="sr-Cyrl-BA" smtClean="0"/>
              <a:t>15.2.2021.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8E56E-3693-44F7-8A12-C69E8D3A08F9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279509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BF22F-BFCA-45A2-91CC-6853211C3704}" type="datetimeFigureOut">
              <a:rPr lang="sr-Cyrl-BA" smtClean="0"/>
              <a:t>15.2.2021.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8E56E-3693-44F7-8A12-C69E8D3A08F9}" type="slidenum">
              <a:rPr lang="sr-Cyrl-BA" smtClean="0"/>
              <a:t>‹#›</a:t>
            </a:fld>
            <a:endParaRPr lang="sr-Cyrl-B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531485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BF22F-BFCA-45A2-91CC-6853211C3704}" type="datetimeFigureOut">
              <a:rPr lang="sr-Cyrl-BA" smtClean="0"/>
              <a:t>15.2.2021.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8E56E-3693-44F7-8A12-C69E8D3A08F9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548787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BF22F-BFCA-45A2-91CC-6853211C3704}" type="datetimeFigureOut">
              <a:rPr lang="sr-Cyrl-BA" smtClean="0"/>
              <a:t>15.2.2021.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8E56E-3693-44F7-8A12-C69E8D3A08F9}" type="slidenum">
              <a:rPr lang="sr-Cyrl-BA" smtClean="0"/>
              <a:t>‹#›</a:t>
            </a:fld>
            <a:endParaRPr lang="sr-Cyrl-B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174458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BF22F-BFCA-45A2-91CC-6853211C3704}" type="datetimeFigureOut">
              <a:rPr lang="sr-Cyrl-BA" smtClean="0"/>
              <a:t>15.2.2021.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8E56E-3693-44F7-8A12-C69E8D3A08F9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6719569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BF22F-BFCA-45A2-91CC-6853211C3704}" type="datetimeFigureOut">
              <a:rPr lang="sr-Cyrl-BA" smtClean="0"/>
              <a:t>15.2.2021.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8E56E-3693-44F7-8A12-C69E8D3A08F9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206914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BF22F-BFCA-45A2-91CC-6853211C3704}" type="datetimeFigureOut">
              <a:rPr lang="sr-Cyrl-BA" smtClean="0"/>
              <a:t>15.2.2021.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8E56E-3693-44F7-8A12-C69E8D3A08F9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966262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BF22F-BFCA-45A2-91CC-6853211C3704}" type="datetimeFigureOut">
              <a:rPr lang="sr-Cyrl-BA" smtClean="0"/>
              <a:t>15.2.2021.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8E56E-3693-44F7-8A12-C69E8D3A08F9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1294470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BF22F-BFCA-45A2-91CC-6853211C3704}" type="datetimeFigureOut">
              <a:rPr lang="sr-Cyrl-BA" smtClean="0"/>
              <a:t>15.2.2021.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8E56E-3693-44F7-8A12-C69E8D3A08F9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168090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BF22F-BFCA-45A2-91CC-6853211C3704}" type="datetimeFigureOut">
              <a:rPr lang="sr-Cyrl-BA" smtClean="0"/>
              <a:t>15.2.2021.</a:t>
            </a:fld>
            <a:endParaRPr lang="sr-Cyrl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8E56E-3693-44F7-8A12-C69E8D3A08F9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1420466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BF22F-BFCA-45A2-91CC-6853211C3704}" type="datetimeFigureOut">
              <a:rPr lang="sr-Cyrl-BA" smtClean="0"/>
              <a:t>15.2.2021.</a:t>
            </a:fld>
            <a:endParaRPr lang="sr-Cyrl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8E56E-3693-44F7-8A12-C69E8D3A08F9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164463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BF22F-BFCA-45A2-91CC-6853211C3704}" type="datetimeFigureOut">
              <a:rPr lang="sr-Cyrl-BA" smtClean="0"/>
              <a:t>15.2.2021.</a:t>
            </a:fld>
            <a:endParaRPr lang="sr-Cyrl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8E56E-3693-44F7-8A12-C69E8D3A08F9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1203265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BF22F-BFCA-45A2-91CC-6853211C3704}" type="datetimeFigureOut">
              <a:rPr lang="sr-Cyrl-BA" smtClean="0"/>
              <a:t>15.2.2021.</a:t>
            </a:fld>
            <a:endParaRPr lang="sr-Cyrl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8E56E-3693-44F7-8A12-C69E8D3A08F9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4168851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BF22F-BFCA-45A2-91CC-6853211C3704}" type="datetimeFigureOut">
              <a:rPr lang="sr-Cyrl-BA" smtClean="0"/>
              <a:t>15.2.2021.</a:t>
            </a:fld>
            <a:endParaRPr lang="sr-Cyrl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8E56E-3693-44F7-8A12-C69E8D3A08F9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988347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BF22F-BFCA-45A2-91CC-6853211C3704}" type="datetimeFigureOut">
              <a:rPr lang="sr-Cyrl-BA" smtClean="0"/>
              <a:t>15.2.2021.</a:t>
            </a:fld>
            <a:endParaRPr lang="sr-Cyrl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8E56E-3693-44F7-8A12-C69E8D3A08F9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788701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BF22F-BFCA-45A2-91CC-6853211C3704}" type="datetimeFigureOut">
              <a:rPr lang="sr-Cyrl-BA" smtClean="0"/>
              <a:t>15.2.2021.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158E56E-3693-44F7-8A12-C69E8D3A08F9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1038556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 услови за живот на земљи</a:t>
            </a:r>
            <a:endParaRPr lang="sr-Cyrl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6" y="4050833"/>
            <a:ext cx="7840133" cy="1576244"/>
          </a:xfrm>
        </p:spPr>
        <p:txBody>
          <a:bodyPr>
            <a:normAutofit/>
          </a:bodyPr>
          <a:lstStyle/>
          <a:p>
            <a:pPr algn="ctr"/>
            <a:r>
              <a:rPr lang="sr-Cyrl-RS" sz="28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Загријавање и хлађење воде и стање воде</a:t>
            </a:r>
            <a:endParaRPr lang="sr-Latn-BA" sz="2800" dirty="0" smtClean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Природа и друштво </a:t>
            </a:r>
          </a:p>
          <a:p>
            <a:pPr algn="ctr"/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Трећи разред</a:t>
            </a:r>
          </a:p>
        </p:txBody>
      </p:sp>
    </p:spTree>
    <p:extLst>
      <p:ext uri="{BB962C8B-B14F-4D97-AF65-F5344CB8AC3E}">
        <p14:creationId xmlns:p14="http://schemas.microsoft.com/office/powerpoint/2010/main" val="403665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4434" y="487680"/>
            <a:ext cx="8691155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Вода се јавља у три стања: </a:t>
            </a:r>
          </a:p>
          <a:p>
            <a:pPr marL="457200" indent="-457200">
              <a:buFontTx/>
              <a:buChar char="-"/>
            </a:pP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ечно </a:t>
            </a:r>
          </a:p>
          <a:p>
            <a:pPr marL="457200" indent="-457200">
              <a:buFontTx/>
              <a:buChar char="-"/>
            </a:pP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асовито </a:t>
            </a:r>
          </a:p>
          <a:p>
            <a:pPr marL="457200" indent="-457200">
              <a:buFontTx/>
              <a:buChar char="-"/>
            </a:pP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врсто  </a:t>
            </a:r>
          </a:p>
          <a:p>
            <a:endParaRPr lang="sr-Cyrl-R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ком ће стању вода бити зависи од њене загријаности. </a:t>
            </a:r>
          </a:p>
          <a:p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Кад није превише хладно или топло, вода је у течном стању.  </a:t>
            </a:r>
          </a:p>
          <a:p>
            <a:endParaRPr lang="sr-Cyrl-RS" sz="2800" dirty="0"/>
          </a:p>
          <a:p>
            <a:endParaRPr lang="sr-Cyrl-RS" sz="2600" dirty="0" smtClean="0"/>
          </a:p>
          <a:p>
            <a:endParaRPr lang="sr-Cyrl-RS" sz="26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738" y="3923323"/>
            <a:ext cx="6744677" cy="2697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556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5760" y="478971"/>
            <a:ext cx="904820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великој хладноћи вода се хлади и претвара у </a:t>
            </a:r>
            <a:r>
              <a:rPr lang="sr-Cyrl-RS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лед.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 је још једно стање воде- </a:t>
            </a:r>
            <a:r>
              <a:rPr lang="sr-Cyrl-RS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чврсто стање. </a:t>
            </a:r>
          </a:p>
          <a:p>
            <a:endParaRPr lang="sr-Cyrl-RS" sz="2600" dirty="0">
              <a:solidFill>
                <a:srgbClr val="00B0F0"/>
              </a:solidFill>
            </a:endParaRPr>
          </a:p>
          <a:p>
            <a:endParaRPr lang="sr-Cyrl-BA" sz="2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4897" y="2407435"/>
            <a:ext cx="5826457" cy="3880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034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5726" y="348343"/>
            <a:ext cx="877824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 утицајем топлоте вода се загријава и претвара се у водену пару, маглу или облак. </a:t>
            </a:r>
          </a:p>
          <a:p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 стање се назива </a:t>
            </a:r>
            <a:r>
              <a:rPr lang="sr-Cyrl-RS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гасовито стање. </a:t>
            </a:r>
          </a:p>
          <a:p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Ако је загријавање воде брзо, испаравање је брже. </a:t>
            </a:r>
          </a:p>
          <a:p>
            <a:endParaRPr lang="sr-Cyrl-RS" sz="2600" dirty="0" smtClean="0"/>
          </a:p>
          <a:p>
            <a:endParaRPr lang="sr-Cyrl-RS" sz="2600" dirty="0"/>
          </a:p>
          <a:p>
            <a:endParaRPr lang="sr-Cyrl-RS" sz="26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6337" y="2720054"/>
            <a:ext cx="6037017" cy="3469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699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3409" y="4080934"/>
            <a:ext cx="8596668" cy="2400300"/>
          </a:xfrm>
        </p:spPr>
        <p:txBody>
          <a:bodyPr/>
          <a:lstStyle/>
          <a:p>
            <a:endParaRPr lang="sr-Cyrl-B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3732" y="981138"/>
            <a:ext cx="9442025" cy="3280955"/>
          </a:xfrm>
        </p:spPr>
        <p:txBody>
          <a:bodyPr>
            <a:normAutofit fontScale="85000" lnSpcReduction="20000"/>
          </a:bodyPr>
          <a:lstStyle/>
          <a:p>
            <a:r>
              <a:rPr lang="sr-Cyrl-R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Сунчева топлота загријава воду и тако </a:t>
            </a:r>
            <a:r>
              <a:rPr lang="sr-Cyrl-R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настаје </a:t>
            </a:r>
            <a:r>
              <a:rPr lang="sr-Cyrl-RS" sz="3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водена пара. </a:t>
            </a:r>
          </a:p>
          <a:p>
            <a:r>
              <a:rPr lang="sr-Cyrl-R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висинама се водена пара хлади и тако настаје </a:t>
            </a:r>
            <a:r>
              <a:rPr lang="sr-Cyrl-RS" sz="3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облак. </a:t>
            </a:r>
          </a:p>
          <a:p>
            <a:r>
              <a:rPr lang="sr-Cyrl-R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даљем хлађењу, водена пара се још више згусне и настају </a:t>
            </a:r>
            <a:r>
              <a:rPr lang="sr-Cyrl-RS" sz="3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капљице кише. </a:t>
            </a:r>
          </a:p>
          <a:p>
            <a:r>
              <a:rPr lang="sr-Cyrl-R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Ако је много хладно, водена пара из облака претвара се у чврсто стање- </a:t>
            </a:r>
            <a:r>
              <a:rPr lang="sr-Cyrl-RS" sz="3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снијег. </a:t>
            </a:r>
          </a:p>
          <a:p>
            <a:r>
              <a:rPr lang="sr-Cyrl-R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Вода која се нагло расхлади при земљи прелази у чврсто стање-</a:t>
            </a:r>
            <a:r>
              <a:rPr lang="sr-Cyrl-RS" sz="3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иње </a:t>
            </a:r>
            <a:r>
              <a:rPr lang="sr-Cyrl-R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sr-Cyrl-RS" sz="3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лед.</a:t>
            </a:r>
            <a:endParaRPr lang="sr-Cyrl-RS" sz="3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RS" sz="2600" dirty="0" smtClean="0">
              <a:solidFill>
                <a:schemeClr val="tx1"/>
              </a:solidFill>
            </a:endParaRPr>
          </a:p>
          <a:p>
            <a:endParaRPr lang="sr-Cyrl-RS" sz="2600" dirty="0" smtClean="0">
              <a:solidFill>
                <a:schemeClr val="tx1"/>
              </a:solidFill>
            </a:endParaRPr>
          </a:p>
          <a:p>
            <a:endParaRPr lang="sr-Cyrl-BA" sz="26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692" y="3712308"/>
            <a:ext cx="8605108" cy="2768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133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оне који желе знати више</a:t>
            </a:r>
            <a:endParaRPr lang="sr-Cyrl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01" y="1423989"/>
            <a:ext cx="8729133" cy="3918478"/>
          </a:xfrm>
        </p:spPr>
        <p:txBody>
          <a:bodyPr>
            <a:normAutofit/>
          </a:bodyPr>
          <a:lstStyle/>
          <a:p>
            <a:r>
              <a:rPr lang="sr-Cyrl-RS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Јутарња роса 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настаје за вријеме свјежих, љетних ноћи, када водена пара дође у додир са хладним биљкама. </a:t>
            </a:r>
          </a:p>
          <a:p>
            <a:r>
              <a:rPr lang="sr-Cyrl-RS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Магла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настаје у прољеће и јесен, када нагло захлади и водена пара се згусне при земљи. Смањује видљивост. </a:t>
            </a:r>
          </a:p>
          <a:p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Гинисовој књизи рекорда, највећа измјерена пахуља снијега имала је пречник од 38</a:t>
            </a:r>
            <a:r>
              <a:rPr lang="sr-Latn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cm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sr-Cyrl-RS" sz="2600" dirty="0" smtClean="0"/>
          </a:p>
          <a:p>
            <a:endParaRPr lang="sr-Cyrl-RS" sz="2600" dirty="0" smtClean="0"/>
          </a:p>
          <a:p>
            <a:endParaRPr lang="sr-Cyrl-BA" sz="2600" dirty="0"/>
          </a:p>
        </p:txBody>
      </p:sp>
    </p:spTree>
    <p:extLst>
      <p:ext uri="{BB962C8B-B14F-4D97-AF65-F5344CB8AC3E}">
        <p14:creationId xmlns:p14="http://schemas.microsoft.com/office/powerpoint/2010/main" val="290946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44600" y="2624667"/>
            <a:ext cx="88984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Задатак за самосталан рад:</a:t>
            </a:r>
            <a:endParaRPr lang="sr-Cyrl-R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Урадити 1. и 2. задатак у Радној свесци</a:t>
            </a:r>
            <a:r>
              <a:rPr lang="sr-Latn-BA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r-Cyrl-R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Cyrl-R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sr-Cyrl-RS" sz="2600" dirty="0"/>
          </a:p>
          <a:p>
            <a:endParaRPr lang="sr-Cyrl-BA" sz="2600" dirty="0"/>
          </a:p>
        </p:txBody>
      </p:sp>
    </p:spTree>
    <p:extLst>
      <p:ext uri="{BB962C8B-B14F-4D97-AF65-F5344CB8AC3E}">
        <p14:creationId xmlns:p14="http://schemas.microsoft.com/office/powerpoint/2010/main" val="317539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117</TotalTime>
  <Words>251</Words>
  <Application>Microsoft Office PowerPoint</Application>
  <PresentationFormat>Widescreen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Times New Roman</vt:lpstr>
      <vt:lpstr>Trebuchet MS</vt:lpstr>
      <vt:lpstr>Wingdings 3</vt:lpstr>
      <vt:lpstr>Facet</vt:lpstr>
      <vt:lpstr>Основни услови за живот на земљи</vt:lpstr>
      <vt:lpstr>PowerPoint Presentation</vt:lpstr>
      <vt:lpstr>PowerPoint Presentation</vt:lpstr>
      <vt:lpstr>PowerPoint Presentation</vt:lpstr>
      <vt:lpstr>PowerPoint Presentation</vt:lpstr>
      <vt:lpstr>За оне који желе знати више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19</cp:revision>
  <dcterms:created xsi:type="dcterms:W3CDTF">2021-02-10T18:33:24Z</dcterms:created>
  <dcterms:modified xsi:type="dcterms:W3CDTF">2021-02-15T21:22:27Z</dcterms:modified>
</cp:coreProperties>
</file>