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98" autoAdjust="0"/>
    <p:restoredTop sz="94660"/>
  </p:normalViewPr>
  <p:slideViewPr>
    <p:cSldViewPr snapToGrid="0">
      <p:cViewPr varScale="1">
        <p:scale>
          <a:sx n="74" d="100"/>
          <a:sy n="74" d="100"/>
        </p:scale>
        <p:origin x="4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59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24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22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11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9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158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710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08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371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7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85D019-45FD-41E1-9B76-D788054677F1}" type="datetimeFigureOut">
              <a:rPr lang="en-US" smtClean="0"/>
              <a:t>2/22/2021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CB10F-2B6C-496E-9470-7C3D39A375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51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183"/>
            <a:ext cx="12192000" cy="69706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496389"/>
          </a:xfrm>
        </p:spPr>
        <p:txBody>
          <a:bodyPr>
            <a:normAutofit/>
          </a:bodyPr>
          <a:lstStyle/>
          <a:p>
            <a:r>
              <a:rPr lang="sr-Cyrl-BA" sz="20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</a:t>
            </a:r>
            <a:r>
              <a:rPr lang="sr-Cyrl-B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ИНТЕРЕСУЮТСЯ</a:t>
            </a:r>
            <a:r>
              <a:rPr lang="sr-Cyrl-B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</a:t>
            </a:r>
            <a:r>
              <a:rPr lang="sr-Cyrl-BA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r-Cyrl-BA" sz="2000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РОССИЙСКИЕ </a:t>
            </a:r>
            <a:r>
              <a:rPr lang="sr-Cyrl-BA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ПОДРОСТКИ</a:t>
            </a:r>
            <a:endParaRPr lang="en-US" sz="2000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374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18605"/>
          </a:xfrm>
        </p:spPr>
        <p:txBody>
          <a:bodyPr>
            <a:normAutofit/>
          </a:bodyPr>
          <a:lstStyle/>
          <a:p>
            <a:r>
              <a:rPr lang="sr-Cyrl-BA" sz="4000" i="1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КОЛЕКЦИОНИРОВАНИЕ</a:t>
            </a:r>
            <a:endParaRPr lang="en-US" sz="4000" i="1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87977"/>
            <a:ext cx="12192000" cy="617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15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27016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     </a:t>
            </a:r>
            <a:r>
              <a:rPr lang="sr-Cyrl-BA" sz="3200" u="sng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</a:t>
            </a:r>
            <a:r>
              <a:rPr lang="ru-RU" sz="3200" u="sng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endParaRPr lang="en-US" sz="3200" u="sng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2480"/>
            <a:ext cx="12131040" cy="606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0186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2149"/>
          </a:xfrm>
        </p:spPr>
        <p:txBody>
          <a:bodyPr>
            <a:normAutofit/>
          </a:bodyPr>
          <a:lstStyle/>
          <a:p>
            <a:r>
              <a:rPr lang="sr-Cyrl-BA" sz="4000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Увлечение селфи</a:t>
            </a:r>
            <a:endParaRPr lang="en-US" sz="4000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783770"/>
            <a:ext cx="12113623" cy="607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53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79268"/>
          </a:xfrm>
        </p:spPr>
        <p:txBody>
          <a:bodyPr>
            <a:normAutofit/>
          </a:bodyPr>
          <a:lstStyle/>
          <a:p>
            <a:r>
              <a:rPr lang="sr-Cyrl-BA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В</a:t>
            </a:r>
            <a:r>
              <a:rPr lang="ru-RU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sr-Cyrl-BA" sz="40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 УРОКА</a:t>
            </a:r>
            <a:endParaRPr 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79269"/>
            <a:ext cx="10515600" cy="591312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родителей на данном этапе – оценить степень  полезности или вредности  увлечений, но основная политика здесь – не мешать. Влиять на ситуацию имеет смысл лишь в том случае, если подросток чрезмерно увлекается своим хобби, когда ради него забрасывается даже учеба и общение со сверстниками, или же если увлечение настораживает своей странностью или асоциальным содержанием.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лишь хотел дать подросткам ту поддержку, которой мне самому никогда не хватало.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Цитата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2620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0210"/>
          <a:stretch/>
        </p:blipFill>
        <p:spPr>
          <a:xfrm>
            <a:off x="0" y="0"/>
            <a:ext cx="12192000" cy="66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05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7977"/>
          </a:xfrm>
        </p:spPr>
        <p:txBody>
          <a:bodyPr>
            <a:normAutofit/>
          </a:bodyPr>
          <a:lstStyle/>
          <a:p>
            <a:r>
              <a:rPr lang="sr-Cyrl-B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</a:t>
            </a:r>
            <a:r>
              <a:rPr lang="sr-Cyrl-BA" sz="2000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ru-RU" sz="2000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ЩЕНИЕ СО СВЕРСТНИКАМИ</a:t>
            </a:r>
            <a:endParaRPr lang="en-US" sz="2000" u="sng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423" y="687977"/>
            <a:ext cx="11965577" cy="608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309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92184"/>
          </a:xfrm>
        </p:spPr>
        <p:txBody>
          <a:bodyPr>
            <a:normAutofit fontScale="90000"/>
          </a:bodyPr>
          <a:lstStyle/>
          <a:p>
            <a:r>
              <a:rPr lang="sr-Cyrl-BA" i="1" dirty="0" smtClean="0">
                <a:solidFill>
                  <a:srgbClr val="7030A0"/>
                </a:solidFill>
              </a:rPr>
              <a:t>                       Увлечение технико</a:t>
            </a:r>
            <a:r>
              <a:rPr lang="ru-RU" i="1" dirty="0" smtClean="0">
                <a:solidFill>
                  <a:srgbClr val="7030A0"/>
                </a:solidFill>
              </a:rPr>
              <a:t>й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52754" y="592184"/>
            <a:ext cx="5756366" cy="60785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592184"/>
            <a:ext cx="5834743" cy="599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1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44730"/>
          </a:xfrm>
        </p:spPr>
        <p:txBody>
          <a:bodyPr/>
          <a:lstStyle/>
          <a:p>
            <a:r>
              <a:rPr lang="sr-Cyrl-BA" b="1" dirty="0" smtClean="0">
                <a:solidFill>
                  <a:schemeClr val="accent4"/>
                </a:solidFill>
              </a:rPr>
              <a:t>                    КоМпЬюТеРнЫе  ИгР</a:t>
            </a:r>
            <a:r>
              <a:rPr lang="ru-RU" b="1" dirty="0" smtClean="0">
                <a:solidFill>
                  <a:schemeClr val="accent4"/>
                </a:solidFill>
              </a:rPr>
              <a:t>ы</a:t>
            </a:r>
            <a:endParaRPr lang="en-US" b="1" dirty="0">
              <a:solidFill>
                <a:schemeClr val="accent4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45" y="748937"/>
            <a:ext cx="11869783" cy="61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7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44434"/>
          </a:xfrm>
        </p:spPr>
        <p:txBody>
          <a:bodyPr>
            <a:normAutofit fontScale="90000"/>
          </a:bodyPr>
          <a:lstStyle/>
          <a:p>
            <a:r>
              <a:rPr lang="sr-Cyrl-BA" dirty="0" smtClean="0"/>
              <a:t>                 </a:t>
            </a:r>
            <a:r>
              <a:rPr lang="sr-Cyrl-BA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УВЛЕЧЕНИЕ СПОРТОМ</a:t>
            </a:r>
            <a:endParaRPr lang="en-US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26629" y="644435"/>
            <a:ext cx="5708851" cy="62135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1521"/>
            <a:ext cx="6226629" cy="722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1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27314"/>
          </a:xfrm>
        </p:spPr>
        <p:txBody>
          <a:bodyPr>
            <a:normAutofit/>
          </a:bodyPr>
          <a:lstStyle/>
          <a:p>
            <a:r>
              <a:rPr lang="sr-Cyrl-BA" dirty="0" smtClean="0"/>
              <a:t>                           </a:t>
            </a:r>
            <a:r>
              <a:rPr lang="sr-Cyrl-BA" i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</a:t>
            </a:r>
            <a:endParaRPr lang="en-US" i="1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27314"/>
            <a:ext cx="12192000" cy="60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37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92479"/>
          </a:xfrm>
        </p:spPr>
        <p:txBody>
          <a:bodyPr/>
          <a:lstStyle/>
          <a:p>
            <a:r>
              <a:rPr lang="sr-Cyrl-BA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ЗАБОТА О ВНЕШНОСТИ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792480"/>
            <a:ext cx="5930536" cy="60655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537" y="792480"/>
            <a:ext cx="6261463" cy="60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8651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69668"/>
            <a:ext cx="10515600" cy="809898"/>
          </a:xfrm>
        </p:spPr>
        <p:txBody>
          <a:bodyPr/>
          <a:lstStyle/>
          <a:p>
            <a:r>
              <a:rPr lang="sr-Cyrl-BA" dirty="0" smtClean="0"/>
              <a:t>                  </a:t>
            </a:r>
            <a:r>
              <a:rPr lang="sr-Cyrl-BA" sz="48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И ТАНЦ</a:t>
            </a:r>
            <a:r>
              <a:rPr lang="ru-RU" sz="4800" i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endParaRPr lang="en-US" sz="4800" i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53142"/>
            <a:ext cx="12191999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76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4194" y="1"/>
            <a:ext cx="8819606" cy="644433"/>
          </a:xfrm>
        </p:spPr>
        <p:txBody>
          <a:bodyPr>
            <a:normAutofit fontScale="90000"/>
          </a:bodyPr>
          <a:lstStyle/>
          <a:p>
            <a:r>
              <a:rPr lang="sr-Cyrl-BA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СЕРИАЛЫ И ФИЛ</a:t>
            </a:r>
            <a:r>
              <a:rPr lang="ru-RU" u="sng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ЬМЫ</a:t>
            </a:r>
            <a:endParaRPr lang="en-US" u="sng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44435"/>
            <a:ext cx="12192000" cy="6213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36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109</Words>
  <Application>Microsoft Office PowerPoint</Application>
  <PresentationFormat>Widescreen</PresentationFormat>
  <Paragraphs>14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ЧЕМ ИНТЕРЕСУЮТСЯ СОВРЕМЕННЫЕ РОССИЙСКИЕ ПОДРОСТКИ</vt:lpstr>
      <vt:lpstr>                                                 ОБЩЕНИЕ СО СВЕРСТНИКАМИ</vt:lpstr>
      <vt:lpstr>                       Увлечение техникой</vt:lpstr>
      <vt:lpstr>                    КоМпЬюТеРнЫе  ИгРы</vt:lpstr>
      <vt:lpstr>                 УВЛЕЧЕНИЕ СПОРТОМ</vt:lpstr>
      <vt:lpstr>                           ЧТЕНИЕ</vt:lpstr>
      <vt:lpstr>               ЗАБОТА О ВНЕШНОСТИ</vt:lpstr>
      <vt:lpstr>                  МУЗЫКА И ТАНЦЫ</vt:lpstr>
      <vt:lpstr>СЕРИАЛЫ И ФИЛЬМЫ</vt:lpstr>
      <vt:lpstr>                 КОЛЕКЦИОНИРОВАНИЕ</vt:lpstr>
      <vt:lpstr>                      ФОТОГРАФИЯ</vt:lpstr>
      <vt:lpstr>                  Увлечение селфи</vt:lpstr>
      <vt:lpstr>                       ВЫВОД УРОКА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ЧЕМ ИНТЕРЕСУЮТСЯ СОВРЕМЕННЫЕ РОССИЙСКИЕ ПОДРОСТКИ</dc:title>
  <dc:creator>korisnik</dc:creator>
  <cp:lastModifiedBy>11. Kristina Mataruga</cp:lastModifiedBy>
  <cp:revision>6</cp:revision>
  <dcterms:created xsi:type="dcterms:W3CDTF">2021-02-14T21:21:11Z</dcterms:created>
  <dcterms:modified xsi:type="dcterms:W3CDTF">2021-02-22T10:27:59Z</dcterms:modified>
</cp:coreProperties>
</file>