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3CAF79-4207-4F0A-8BD6-CAF59A638CB3}" type="datetimeFigureOut">
              <a:rPr lang="en-US" smtClean="0"/>
              <a:t>24-Feb-21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B884BE-4511-4AE5-AD54-3298A24B21E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200800" cy="374441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Музичка култура</a:t>
            </a:r>
            <a:r>
              <a:rPr lang="sr-Cyrl-BA" sz="2800" b="1" cap="none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b="1" cap="none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разред</a:t>
            </a:r>
            <a:b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b="1" cap="none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b="1" cap="none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36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Прољећна пјесма</a:t>
            </a:r>
            <a: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b="1" cap="none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обрада</a:t>
            </a:r>
            <a:endParaRPr lang="en-US" sz="2800" b="1" cap="none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sr-Cyrl-B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ПРОЉЕЋНА ПЈЕСМА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6192688" cy="2808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Слушао сам једно јутро птичицу,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 прољећу је испјевала пјесмицу.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Ћију, ћију, ћију, ћију, ћију, ћи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Ћију, ћију, ћију, ћију, ћију, ћи.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ocuments\ptič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917392"/>
            <a:ext cx="4067944" cy="2940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На ливади бијело стадо </a:t>
            </a:r>
            <a:r>
              <a:rPr lang="sr-Cyrl-BA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пландује,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а пастирче прољећу се радује.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Трала, лала, трала, лала, тра, ла, ла, 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Трала, лала, трала, лала, тра, ла, ла.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ocuments\ovč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3275857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BA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А у бари све жабице крекећу,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крекећу и радују се прољећу.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Креке, креке, креке, креке, кре, кре, кре,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Креке, креке, креке,креке, кре, кре, кре.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ocuments\ža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5105400"/>
            <a:ext cx="2609850" cy="1752600"/>
          </a:xfrm>
          <a:prstGeom prst="rect">
            <a:avLst/>
          </a:prstGeom>
          <a:noFill/>
        </p:spPr>
      </p:pic>
      <p:pic>
        <p:nvPicPr>
          <p:cNvPr id="2051" name="Picture 3" descr="C:\Users\Admin\Documents\ža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05400"/>
            <a:ext cx="2609850" cy="1752600"/>
          </a:xfrm>
          <a:prstGeom prst="rect">
            <a:avLst/>
          </a:prstGeom>
          <a:noFill/>
        </p:spPr>
      </p:pic>
      <p:pic>
        <p:nvPicPr>
          <p:cNvPr id="2052" name="Picture 4" descr="C:\Users\Admin\Documents\ža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10540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 smtClean="0"/>
          </a:p>
          <a:p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Слушај и лијепо научи пјесму</a:t>
            </a:r>
          </a:p>
          <a:p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Покушај осмислити још једну строфу о прољећу на ову мелодију</a:t>
            </a:r>
          </a:p>
          <a:p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Илуструј текст пјесме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06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140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Flow</vt:lpstr>
      <vt:lpstr>Музичка култура  V-  разред                      Прољећна пјесма                                    обрада</vt:lpstr>
      <vt:lpstr>ПРОЉЕЋНА ПЈЕСМА</vt:lpstr>
      <vt:lpstr>PowerPoint Presentation</vt:lpstr>
      <vt:lpstr>PowerPoint Presentation</vt:lpstr>
      <vt:lpstr>ЗАДАЦИ ЗА САМОСТАЛАН РАД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 V-  разред                      Прољећна пјесма                                    обрада</dc:title>
  <dc:creator>Corporate Edition</dc:creator>
  <cp:lastModifiedBy>Sara Pikac</cp:lastModifiedBy>
  <cp:revision>12</cp:revision>
  <dcterms:created xsi:type="dcterms:W3CDTF">2021-02-22T19:11:22Z</dcterms:created>
  <dcterms:modified xsi:type="dcterms:W3CDTF">2021-02-24T08:40:32Z</dcterms:modified>
</cp:coreProperties>
</file>