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1" r:id="rId3"/>
    <p:sldId id="303" r:id="rId4"/>
    <p:sldId id="296" r:id="rId5"/>
    <p:sldId id="312" r:id="rId6"/>
    <p:sldId id="313" r:id="rId7"/>
    <p:sldId id="258" r:id="rId8"/>
    <p:sldId id="310" r:id="rId9"/>
    <p:sldId id="315" r:id="rId10"/>
    <p:sldId id="307" r:id="rId11"/>
    <p:sldId id="30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1B26"/>
    <a:srgbClr val="FFFFFF"/>
    <a:srgbClr val="84AED4"/>
    <a:srgbClr val="203864"/>
    <a:srgbClr val="3434FF"/>
    <a:srgbClr val="06213E"/>
    <a:srgbClr val="B6D89F"/>
    <a:srgbClr val="FFFFD9"/>
    <a:srgbClr val="FCC600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F8255-ACAF-4CF0-924F-16AF0F40D93F}" type="datetimeFigureOut">
              <a:rPr lang="sr-Latn-RS" smtClean="0"/>
              <a:t>26.2.2021.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CB03E-0282-408F-B00C-F953FB738EF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358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696-BB3F-41B7-A668-06F190C023E2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5881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8DB-C36E-4FE3-9C33-B04A8B5F7DE8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3603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0BA7-4672-4490-AAE3-8639C826FB4C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1465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628F-3DE1-4F8C-8C5B-118D67CE8015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7643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8FD-250D-4795-89C9-5F5473805AA9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509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A0C-FDEC-44C0-A22C-6EBB5446743A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91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6045-16A2-4086-A533-89445AAD58E8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158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0FDB-F5F2-4AC8-B9F5-00D47D65B683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4101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1AF2-945F-4B57-90DB-0F8F9C9B3E5A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66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BD25-ED16-4434-B64B-44B354B38538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983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43F-ACD6-4B49-8F14-5F7DE1D84512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976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50AF-9A43-4FB8-9B30-22348937E130}" type="datetime1">
              <a:rPr lang="sr-Latn-RS" smtClean="0"/>
              <a:t>26.2.2021.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AE11-FF0F-4A72-B7C8-BF782B6107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5724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0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6785B3-03AA-40F5-945D-9C30FE2CB88A}"/>
              </a:ext>
            </a:extLst>
          </p:cNvPr>
          <p:cNvSpPr/>
          <p:nvPr/>
        </p:nvSpPr>
        <p:spPr>
          <a:xfrm>
            <a:off x="2752775" y="822845"/>
            <a:ext cx="6686450" cy="30692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0131"/>
                <a:gd name="adj2" fmla="val -264"/>
              </a:avLst>
            </a:prstTxWarp>
            <a:spAutoFit/>
          </a:bodyPr>
          <a:lstStyle/>
          <a:p>
            <a:pPr algn="ctr"/>
            <a:r>
              <a:rPr lang="en-US" sz="5400" b="0" cap="none" spc="0" dirty="0">
                <a:ln w="381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ENGLISH </a:t>
            </a:r>
          </a:p>
          <a:p>
            <a:pPr algn="ctr"/>
            <a:r>
              <a:rPr lang="en-US" sz="5400" b="0" cap="none" spc="0" dirty="0">
                <a:ln w="381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IS FUN </a:t>
            </a:r>
            <a:r>
              <a:rPr lang="en-US" sz="6000" b="0" cap="none" spc="0" dirty="0">
                <a:ln w="381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3</a:t>
            </a:r>
            <a:endParaRPr lang="en-US" sz="5400" b="0" cap="none" spc="0" dirty="0">
              <a:ln w="38100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rgbClr val="CC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E27C39-476C-41CA-9102-0DB00BCB5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39" y="4028661"/>
            <a:ext cx="4472532" cy="2829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341ADD-80D1-4CC7-BB45-6A5FB8F79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81" y="4333461"/>
            <a:ext cx="4702724" cy="25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8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CB1B8F-01FE-4397-832C-B7A99715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6187386" y="-925863"/>
            <a:ext cx="7374049" cy="10537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30ECD6-2782-409C-9E1A-5810326A3B69}"/>
              </a:ext>
            </a:extLst>
          </p:cNvPr>
          <p:cNvSpPr txBox="1"/>
          <p:nvPr/>
        </p:nvSpPr>
        <p:spPr>
          <a:xfrm>
            <a:off x="309489" y="2866292"/>
            <a:ext cx="11882511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Dave is in his room.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Dave is playing with his friends.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Dave is playing a computer game.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game, he is driving a car.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Dave is sitting on a wooden chair.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85844-4286-4384-BDA1-32D3B4B22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51" y="624778"/>
            <a:ext cx="1133777" cy="1387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87C280-7FB5-4466-928E-E72E96FE64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4" y="629970"/>
            <a:ext cx="1382151" cy="1382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0C500F-BF0E-41E7-B31E-C8BD8ADA46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55" y="469592"/>
            <a:ext cx="1841277" cy="1972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09C626-C2A2-45EA-A9DB-121C41ADBD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73" y="2866292"/>
            <a:ext cx="630753" cy="771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F3101A-27EA-4019-8CEF-2554BE1B79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08" y="3570921"/>
            <a:ext cx="630753" cy="771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820609-8FD0-412B-9D16-7633CA9586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20" y="4394704"/>
            <a:ext cx="810496" cy="810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987AB9-AACB-4460-9D61-7A44D05240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36" y="5113994"/>
            <a:ext cx="810496" cy="810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6D3596-C4B5-49EF-A518-3F426F1A1B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20" y="5871961"/>
            <a:ext cx="630753" cy="7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6BB60B-4AB3-42D7-B64A-DA93124A0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52" y="2003243"/>
            <a:ext cx="7559896" cy="4854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03DF8-509D-4BDA-B533-7B1463DDC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57" y="306550"/>
            <a:ext cx="2476086" cy="3594318"/>
          </a:xfrm>
          <a:prstGeom prst="rect">
            <a:avLst/>
          </a:prstGeom>
          <a:effectLst>
            <a:glow rad="508000">
              <a:schemeClr val="tx1">
                <a:alpha val="8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80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26318C-C8FC-42CE-A0A3-D55BFCC0F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26" y="1153533"/>
            <a:ext cx="3785243" cy="54089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F1EF5D-830E-4600-96B6-F25C7525292D}"/>
              </a:ext>
            </a:extLst>
          </p:cNvPr>
          <p:cNvSpPr txBox="1"/>
          <p:nvPr/>
        </p:nvSpPr>
        <p:spPr>
          <a:xfrm>
            <a:off x="1685978" y="19528"/>
            <a:ext cx="88200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4.6 In the gaming zone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83EC0-162C-404C-B553-75AFCC87C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85" y="4435827"/>
            <a:ext cx="4805289" cy="2402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B013B5-F66E-483F-9573-C9C1E07D1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1" y="1153533"/>
            <a:ext cx="4198411" cy="5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F4FFB6-B09F-42FE-B798-0A54D25D8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479194" y="-911443"/>
            <a:ext cx="8049300" cy="11502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FEA49-13F2-42FB-A6E3-0B0B0C32819F}"/>
              </a:ext>
            </a:extLst>
          </p:cNvPr>
          <p:cNvSpPr txBox="1"/>
          <p:nvPr/>
        </p:nvSpPr>
        <p:spPr>
          <a:xfrm>
            <a:off x="194603" y="3811012"/>
            <a:ext cx="11802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Dave loves computer games. At home, he has a laptop and many computer games.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plays them every day after school. Dave first does his homework and then he plays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his laptop. His favorite computer games are not on his computer, he plays them online.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he connects to the Internet, and then he plays a game. </a:t>
            </a:r>
          </a:p>
          <a:p>
            <a:pPr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weekends, Dave visits the gaming zone in the shopping mall. He is there now. He is playing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exciting game. It is a car race. He is driving a car through a desert. His car is very fast. Dave wants to win.</a:t>
            </a:r>
          </a:p>
          <a:p>
            <a:pPr algn="just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5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487988E-B38D-42A2-96ED-F129EAA3E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169" r="3994" b="5118"/>
          <a:stretch/>
        </p:blipFill>
        <p:spPr>
          <a:xfrm>
            <a:off x="4828306" y="2869809"/>
            <a:ext cx="7202659" cy="38264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9C5AA5-2BC0-4765-B766-998511E0B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5" y="161779"/>
            <a:ext cx="6127883" cy="4081170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95E56896-E4E9-4F08-856B-0FB98C3CDD3D}"/>
              </a:ext>
            </a:extLst>
          </p:cNvPr>
          <p:cNvSpPr/>
          <p:nvPr/>
        </p:nvSpPr>
        <p:spPr>
          <a:xfrm rot="2126108">
            <a:off x="5110812" y="3330285"/>
            <a:ext cx="1970374" cy="1195467"/>
          </a:xfrm>
          <a:prstGeom prst="rightArrow">
            <a:avLst/>
          </a:prstGeom>
          <a:solidFill>
            <a:srgbClr val="84AED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AED4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F44D75-549B-4837-9867-29A8F7DED936}"/>
              </a:ext>
            </a:extLst>
          </p:cNvPr>
          <p:cNvSpPr txBox="1"/>
          <p:nvPr/>
        </p:nvSpPr>
        <p:spPr>
          <a:xfrm>
            <a:off x="161033" y="4242949"/>
            <a:ext cx="2802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gaming zone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0B6E20-DC22-41D4-8AC7-45626E64B2A6}"/>
              </a:ext>
            </a:extLst>
          </p:cNvPr>
          <p:cNvSpPr txBox="1"/>
          <p:nvPr/>
        </p:nvSpPr>
        <p:spPr>
          <a:xfrm>
            <a:off x="8898376" y="2161923"/>
            <a:ext cx="309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shopping mall</a:t>
            </a:r>
          </a:p>
        </p:txBody>
      </p:sp>
    </p:spTree>
    <p:extLst>
      <p:ext uri="{BB962C8B-B14F-4D97-AF65-F5344CB8AC3E}">
        <p14:creationId xmlns:p14="http://schemas.microsoft.com/office/powerpoint/2010/main" val="3744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6F4DE0-F76D-403C-8298-8787703A6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5"/>
          <a:stretch/>
        </p:blipFill>
        <p:spPr>
          <a:xfrm>
            <a:off x="6695792" y="145331"/>
            <a:ext cx="4746239" cy="1955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ED2CF3-5EF5-4C19-943B-3858FFEF1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11" y="3459011"/>
            <a:ext cx="4202220" cy="2595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26B1EF-5730-4139-9231-1B00F442B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9" y="1520853"/>
            <a:ext cx="4746239" cy="30039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4E70D4-9099-45C5-BC6B-76EA8A0F657D}"/>
              </a:ext>
            </a:extLst>
          </p:cNvPr>
          <p:cNvSpPr txBox="1"/>
          <p:nvPr/>
        </p:nvSpPr>
        <p:spPr>
          <a:xfrm>
            <a:off x="8437520" y="2014159"/>
            <a:ext cx="1262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DDD1DF-602C-486E-8054-94EBF4384C70}"/>
              </a:ext>
            </a:extLst>
          </p:cNvPr>
          <p:cNvSpPr txBox="1"/>
          <p:nvPr/>
        </p:nvSpPr>
        <p:spPr>
          <a:xfrm>
            <a:off x="8435064" y="5919685"/>
            <a:ext cx="181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39A1BE-35F1-440D-AFC3-6175D40DD024}"/>
              </a:ext>
            </a:extLst>
          </p:cNvPr>
          <p:cNvSpPr txBox="1"/>
          <p:nvPr/>
        </p:nvSpPr>
        <p:spPr>
          <a:xfrm>
            <a:off x="2205432" y="4524827"/>
            <a:ext cx="1835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laptop</a:t>
            </a:r>
          </a:p>
        </p:txBody>
      </p:sp>
    </p:spTree>
    <p:extLst>
      <p:ext uri="{BB962C8B-B14F-4D97-AF65-F5344CB8AC3E}">
        <p14:creationId xmlns:p14="http://schemas.microsoft.com/office/powerpoint/2010/main" val="28364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AFCE4B-3ED2-425C-B53F-F9DD4496A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45" y="2816103"/>
            <a:ext cx="4460865" cy="42484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DDD1DF-602C-486E-8054-94EBF4384C70}"/>
              </a:ext>
            </a:extLst>
          </p:cNvPr>
          <p:cNvSpPr txBox="1"/>
          <p:nvPr/>
        </p:nvSpPr>
        <p:spPr>
          <a:xfrm>
            <a:off x="9475377" y="5919685"/>
            <a:ext cx="112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39A1BE-35F1-440D-AFC3-6175D40DD024}"/>
              </a:ext>
            </a:extLst>
          </p:cNvPr>
          <p:cNvSpPr txBox="1"/>
          <p:nvPr/>
        </p:nvSpPr>
        <p:spPr>
          <a:xfrm>
            <a:off x="1003242" y="2139851"/>
            <a:ext cx="1194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first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D189FF-87E8-4162-B767-92F0FBF77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52" y="3184289"/>
            <a:ext cx="3766966" cy="27353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22AC31-6FB9-46B5-85B6-7DEA929ED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07" y="126452"/>
            <a:ext cx="4115297" cy="28443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140998-D315-4CDC-BF64-418BDC7A2477}"/>
              </a:ext>
            </a:extLst>
          </p:cNvPr>
          <p:cNvSpPr txBox="1"/>
          <p:nvPr/>
        </p:nvSpPr>
        <p:spPr>
          <a:xfrm>
            <a:off x="3806037" y="3056156"/>
            <a:ext cx="3681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exciting game</a:t>
            </a:r>
          </a:p>
        </p:txBody>
      </p:sp>
    </p:spTree>
    <p:extLst>
      <p:ext uri="{BB962C8B-B14F-4D97-AF65-F5344CB8AC3E}">
        <p14:creationId xmlns:p14="http://schemas.microsoft.com/office/powerpoint/2010/main" val="27210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2A793-062F-46E2-9521-8D3EF9B4E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2667000" y="228600"/>
            <a:ext cx="6858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CD12BB-A129-4600-A767-33C82B91798D}"/>
              </a:ext>
            </a:extLst>
          </p:cNvPr>
          <p:cNvSpPr txBox="1"/>
          <p:nvPr/>
        </p:nvSpPr>
        <p:spPr>
          <a:xfrm>
            <a:off x="309489" y="932771"/>
            <a:ext cx="11882511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Dave has a laptop and many computer games at home.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playing an exciting game, it is a car race.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driving a car through a desert.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Dave wants to win.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8B9EC-1AE7-4F82-95EF-E78CF633B1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46" y="1031245"/>
            <a:ext cx="1342483" cy="896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0C931-509C-49D4-917C-829B1ACE77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52" y="1927274"/>
            <a:ext cx="1108048" cy="73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1ABD32-0FE6-43DD-AEC0-402E62909D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05" y="2666831"/>
            <a:ext cx="1440276" cy="961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777572-5BBC-4DB9-B1BA-D12A86ADF7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87" y="3523678"/>
            <a:ext cx="1108048" cy="73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E50DDE-447B-497C-A1B0-DC41B4DC17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32" y="0"/>
            <a:ext cx="7177735" cy="6858000"/>
          </a:xfrm>
          <a:prstGeom prst="rect">
            <a:avLst/>
          </a:prstGeom>
          <a:effectLst>
            <a:glow rad="774700">
              <a:schemeClr val="accent4">
                <a:satMod val="175000"/>
                <a:alpha val="3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9721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06DFD-2B4A-4CE6-9D3B-4108DCC06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7" y="685800"/>
            <a:ext cx="8201025" cy="548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73FAB7-950A-4501-8400-D2343FD179D8}"/>
              </a:ext>
            </a:extLst>
          </p:cNvPr>
          <p:cNvSpPr txBox="1"/>
          <p:nvPr/>
        </p:nvSpPr>
        <p:spPr>
          <a:xfrm>
            <a:off x="5176910" y="3629465"/>
            <a:ext cx="15279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" panose="03070402050302030203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63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219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Berlin Sans FB Demi</vt:lpstr>
      <vt:lpstr>Bradley Hand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МЕТОДОЛОГИЈА НАУЧНОИСТРАЖИВАЧКОГ РАДА</dc:title>
  <dc:creator>sanja</dc:creator>
  <cp:lastModifiedBy>PC</cp:lastModifiedBy>
  <cp:revision>277</cp:revision>
  <dcterms:created xsi:type="dcterms:W3CDTF">2019-12-06T22:31:02Z</dcterms:created>
  <dcterms:modified xsi:type="dcterms:W3CDTF">2021-02-27T01:07:04Z</dcterms:modified>
</cp:coreProperties>
</file>