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38" autoAdjust="0"/>
  </p:normalViewPr>
  <p:slideViewPr>
    <p:cSldViewPr>
      <p:cViewPr>
        <p:scale>
          <a:sx n="100" d="100"/>
          <a:sy n="100" d="100"/>
        </p:scale>
        <p:origin x="-480" y="-3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D2B70-7C13-4CAF-ACC9-4B9CA5A98333}" type="datetimeFigureOut">
              <a:rPr lang="sr-Latn-CS" smtClean="0"/>
              <a:pPr/>
              <a:t>26.2.2021.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D9A3E-C336-45C0-84B8-1D924852F95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79810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D9A3E-C336-45C0-84B8-1D924852F958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D9A3E-C336-45C0-84B8-1D924852F958}" type="slidenum">
              <a:rPr lang="sr-Latn-BA" smtClean="0"/>
              <a:pPr/>
              <a:t>5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15182EC-4B11-4170-A150-ECED168CB0CB}" type="datetimeFigureOut">
              <a:rPr lang="sr-Latn-CS" smtClean="0"/>
              <a:pPr/>
              <a:t>26.2.2021.</a:t>
            </a:fld>
            <a:endParaRPr lang="sr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r-Latn-B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C2A757E-1630-4210-8D3D-90642D368A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2EC-4B11-4170-A150-ECED168CB0CB}" type="datetimeFigureOut">
              <a:rPr lang="sr-Latn-CS" smtClean="0"/>
              <a:pPr/>
              <a:t>26.2.2021.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757E-1630-4210-8D3D-90642D368A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2EC-4B11-4170-A150-ECED168CB0CB}" type="datetimeFigureOut">
              <a:rPr lang="sr-Latn-CS" smtClean="0"/>
              <a:pPr/>
              <a:t>26.2.2021.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757E-1630-4210-8D3D-90642D368A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815182EC-4B11-4170-A150-ECED168CB0CB}" type="datetimeFigureOut">
              <a:rPr lang="sr-Latn-CS" smtClean="0"/>
              <a:pPr/>
              <a:t>26.2.2021.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5623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757E-1630-4210-8D3D-90642D368A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fld id="{815182EC-4B11-4170-A150-ECED168CB0CB}" type="datetimeFigureOut">
              <a:rPr lang="sr-Latn-CS" smtClean="0"/>
              <a:pPr/>
              <a:t>26.2.2021.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4860727"/>
            <a:ext cx="4260056" cy="225623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fld id="{5C2A757E-1630-4210-8D3D-90642D368A96}" type="slidenum">
              <a:rPr lang="sr-Latn-BA" smtClean="0"/>
              <a:pPr/>
              <a:t>‹#›</a:t>
            </a:fld>
            <a:endParaRPr lang="sr-Latn-B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815182EC-4B11-4170-A150-ECED168CB0CB}" type="datetimeFigureOut">
              <a:rPr lang="sr-Latn-CS" smtClean="0"/>
              <a:pPr/>
              <a:t>26.2.2021.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5C2A757E-1630-4210-8D3D-90642D368A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fld id="{815182EC-4B11-4170-A150-ECED168CB0CB}" type="datetimeFigureOut">
              <a:rPr lang="sr-Latn-CS" smtClean="0"/>
              <a:pPr/>
              <a:t>26.2.2021.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fld id="{5C2A757E-1630-4210-8D3D-90642D368A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2EC-4B11-4170-A150-ECED168CB0CB}" type="datetimeFigureOut">
              <a:rPr lang="sr-Latn-CS" smtClean="0"/>
              <a:pPr/>
              <a:t>26.2.2021.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757E-1630-4210-8D3D-90642D368A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815182EC-4B11-4170-A150-ECED168CB0CB}" type="datetimeFigureOut">
              <a:rPr lang="sr-Latn-CS" smtClean="0"/>
              <a:pPr/>
              <a:t>26.2.2021.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861418"/>
            <a:ext cx="4260056" cy="225623"/>
          </a:xfrm>
        </p:spPr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5C2A757E-1630-4210-8D3D-90642D368A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815182EC-4B11-4170-A150-ECED168CB0CB}" type="datetimeFigureOut">
              <a:rPr lang="sr-Latn-CS" smtClean="0"/>
              <a:pPr/>
              <a:t>26.2.2021.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fld id="{5C2A757E-1630-4210-8D3D-90642D368A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280475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815182EC-4B11-4170-A150-ECED168CB0CB}" type="datetimeFigureOut">
              <a:rPr lang="sr-Latn-CS" smtClean="0"/>
              <a:pPr/>
              <a:t>26.2.2021.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fld id="{5C2A757E-1630-4210-8D3D-90642D368A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15182EC-4B11-4170-A150-ECED168CB0CB}" type="datetimeFigureOut">
              <a:rPr lang="sr-Latn-CS" smtClean="0"/>
              <a:pPr/>
              <a:t>26.2.2021.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4861418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r-Latn-B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C2A757E-1630-4210-8D3D-90642D368A9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7534"/>
            <a:ext cx="7772400" cy="2107517"/>
          </a:xfrm>
        </p:spPr>
        <p:txBody>
          <a:bodyPr>
            <a:normAutofit/>
          </a:bodyPr>
          <a:lstStyle/>
          <a:p>
            <a:r>
              <a:rPr lang="sr-Cyrl-RS" sz="4800" dirty="0" smtClean="0"/>
              <a:t>Амбијент екстеријера</a:t>
            </a:r>
            <a:endParaRPr lang="sr-Latn-B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895783"/>
            <a:ext cx="8246298" cy="803678"/>
          </a:xfrm>
        </p:spPr>
        <p:txBody>
          <a:bodyPr>
            <a:noAutofit/>
          </a:bodyPr>
          <a:lstStyle/>
          <a:p>
            <a:r>
              <a:rPr lang="sr-Cyrl-R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ЛИКОВНА КУЛТУРА </a:t>
            </a:r>
          </a:p>
          <a:p>
            <a:r>
              <a:rPr lang="sr-Cyrl-R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sr-Latn-B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РАЗРЕД</a:t>
            </a:r>
            <a:endParaRPr lang="sr-Latn-BA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ainting-ideas-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411510"/>
            <a:ext cx="3096343" cy="1512168"/>
          </a:xfrm>
          <a:prstGeom prst="rect">
            <a:avLst/>
          </a:prstGeom>
        </p:spPr>
      </p:pic>
      <p:pic>
        <p:nvPicPr>
          <p:cNvPr id="6" name="Picture 5" descr="QAuLVA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504"/>
            <a:ext cx="3024336" cy="15121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5400" dirty="0" smtClean="0">
                <a:latin typeface="Times New Roman" pitchFamily="18" charset="0"/>
                <a:cs typeface="Times New Roman" pitchFamily="18" charset="0"/>
              </a:rPr>
              <a:t>АМБИЈЕНТИ</a:t>
            </a:r>
            <a:endParaRPr lang="sr-Latn-BA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oja-ucionica-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203598"/>
            <a:ext cx="3312368" cy="1296144"/>
          </a:xfrm>
          <a:prstGeom prst="rect">
            <a:avLst/>
          </a:prstGeom>
        </p:spPr>
      </p:pic>
      <p:pic>
        <p:nvPicPr>
          <p:cNvPr id="7" name="Content Placeholder 6" descr="download.jpe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275606"/>
            <a:ext cx="2486025" cy="1296144"/>
          </a:xfrm>
        </p:spPr>
      </p:pic>
      <p:pic>
        <p:nvPicPr>
          <p:cNvPr id="9" name="Picture 8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075807"/>
            <a:ext cx="2808312" cy="1584176"/>
          </a:xfrm>
          <a:prstGeom prst="rect">
            <a:avLst/>
          </a:prstGeom>
        </p:spPr>
      </p:pic>
      <p:pic>
        <p:nvPicPr>
          <p:cNvPr id="10" name="Picture 9" descr="kissclipart-supermarket-clipart-convenience-shop-convenience-f-0fc34f470866fbe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147814"/>
            <a:ext cx="3456384" cy="1584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64" y="2643758"/>
            <a:ext cx="168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257175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Учионица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403648" y="47741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Дјечија соба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47741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Самопослуга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ШТА ЈЕ АМБИЈЕНТ?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АМБИЈЕНТ ЈЕ ЖИВОТНИ ПРОСТОР ГДЈЕ ЧОВЈЕК ЖИВИ, РАДИ И СТВАРА.</a:t>
            </a:r>
          </a:p>
          <a:p>
            <a:endParaRPr lang="sr-Latn-BA" dirty="0"/>
          </a:p>
        </p:txBody>
      </p:sp>
      <p:pic>
        <p:nvPicPr>
          <p:cNvPr id="4" name="Picture 3" descr="DJEC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3" y="2411014"/>
            <a:ext cx="2630093" cy="1285884"/>
          </a:xfrm>
          <a:prstGeom prst="rect">
            <a:avLst/>
          </a:prstGeom>
        </p:spPr>
      </p:pic>
      <p:pic>
        <p:nvPicPr>
          <p:cNvPr id="6" name="Picture 5" descr="RADIO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7210" y="2411017"/>
            <a:ext cx="3038966" cy="1339463"/>
          </a:xfrm>
          <a:prstGeom prst="rect">
            <a:avLst/>
          </a:prstGeom>
        </p:spPr>
      </p:pic>
      <p:pic>
        <p:nvPicPr>
          <p:cNvPr id="7" name="Picture 6" descr="DVORIS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7275" y="2357439"/>
            <a:ext cx="2619221" cy="133946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075240" cy="1049274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    ЕНТЕРИЈЕР</a:t>
            </a:r>
            <a:r>
              <a:rPr lang="sr-Latn-RS" sz="2800" dirty="0" smtClean="0"/>
              <a:t>    			</a:t>
            </a:r>
            <a:r>
              <a:rPr lang="sr-Cyrl-RS" sz="2800" dirty="0" smtClean="0"/>
              <a:t>ЕКСТЕРИЈЕР</a:t>
            </a:r>
            <a:endParaRPr lang="sr-Latn-BA" sz="2800" dirty="0"/>
          </a:p>
        </p:txBody>
      </p:sp>
      <p:pic>
        <p:nvPicPr>
          <p:cNvPr id="4" name="Content Placeholder 3" descr="moja-ucionica-s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139" y="1071555"/>
            <a:ext cx="3774925" cy="2624417"/>
          </a:xfrm>
        </p:spPr>
      </p:pic>
      <p:pic>
        <p:nvPicPr>
          <p:cNvPr id="5" name="Picture 4" descr="UCIONICA NA OTVOREN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820" y="1125130"/>
            <a:ext cx="4796660" cy="25181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419193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ЗАТВОРЕН ПРОСТОР</a:t>
            </a:r>
            <a:endParaRPr lang="sr-Latn-BA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4929190" y="4179105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ОТВОРЕН ПРОСТОР</a:t>
            </a:r>
            <a:endParaRPr lang="sr-Latn-B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 </a:t>
            </a:r>
            <a:endParaRPr lang="sr-Latn-BA" dirty="0"/>
          </a:p>
        </p:txBody>
      </p:sp>
      <p:pic>
        <p:nvPicPr>
          <p:cNvPr id="7" name="Content Placeholder 6" descr="new_luna_park_lead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7" y="1393026"/>
            <a:ext cx="3786209" cy="1405585"/>
          </a:xfrm>
        </p:spPr>
      </p:pic>
      <p:pic>
        <p:nvPicPr>
          <p:cNvPr id="8" name="Picture 7" descr="P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393024"/>
            <a:ext cx="3048000" cy="1523048"/>
          </a:xfrm>
          <a:prstGeom prst="rect">
            <a:avLst/>
          </a:prstGeom>
        </p:spPr>
      </p:pic>
      <p:pic>
        <p:nvPicPr>
          <p:cNvPr id="9" name="Picture 8" descr="PIJA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127630"/>
            <a:ext cx="3456384" cy="1774787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3107538"/>
            <a:ext cx="3048000" cy="17055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3568" y="62753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Екстеријер је приказ спољашњег простора</a:t>
            </a:r>
            <a:r>
              <a:rPr lang="sr-Cyrl-RS" dirty="0" smtClean="0">
                <a:solidFill>
                  <a:schemeClr val="accent1"/>
                </a:solidFill>
              </a:rPr>
              <a:t>.</a:t>
            </a:r>
            <a:r>
              <a:rPr lang="sr-Cyrl-R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Потребан материјал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kre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9220" y="1425164"/>
            <a:ext cx="2647950" cy="1293019"/>
          </a:xfrm>
        </p:spPr>
      </p:pic>
      <p:pic>
        <p:nvPicPr>
          <p:cNvPr id="5" name="Picture 4" descr="boj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0901" y="1339446"/>
            <a:ext cx="2143125" cy="1607344"/>
          </a:xfrm>
          <a:prstGeom prst="rect">
            <a:avLst/>
          </a:prstGeom>
        </p:spPr>
      </p:pic>
      <p:pic>
        <p:nvPicPr>
          <p:cNvPr id="1026" name="Picture 2" descr="Voštane boje S-Cool 12kom - Novo - Kupindo.com (45646537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08" t="19667" r="11542" b="18333"/>
          <a:stretch/>
        </p:blipFill>
        <p:spPr bwMode="auto">
          <a:xfrm>
            <a:off x="1043608" y="3402166"/>
            <a:ext cx="2736304" cy="12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3871284000355_1_800_800px_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291830"/>
            <a:ext cx="2232248" cy="13681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234</TotalTime>
  <Words>46</Words>
  <Application>Microsoft Office PowerPoint</Application>
  <PresentationFormat>On-screen Show (16:9)</PresentationFormat>
  <Paragraphs>18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Амбијент екстеријера</vt:lpstr>
      <vt:lpstr>АМБИЈЕНТИ</vt:lpstr>
      <vt:lpstr>ШТА ЈЕ АМБИЈЕНТ?</vt:lpstr>
      <vt:lpstr>    ЕНТЕРИЈЕР       ЕКСТЕРИЈЕР</vt:lpstr>
      <vt:lpstr> </vt:lpstr>
      <vt:lpstr>Потребан материјал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Амбијент екстеријера</dc:title>
  <dc:creator>Cuter2</dc:creator>
  <cp:lastModifiedBy>jelena</cp:lastModifiedBy>
  <cp:revision>30</cp:revision>
  <dcterms:created xsi:type="dcterms:W3CDTF">2021-02-23T15:45:16Z</dcterms:created>
  <dcterms:modified xsi:type="dcterms:W3CDTF">2021-02-26T08:52:16Z</dcterms:modified>
</cp:coreProperties>
</file>