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612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14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0493-6EC4-4532-BF2E-5EEF96E90935}" type="datetimeFigureOut">
              <a:rPr lang="bs-Latn-BA" smtClean="0"/>
              <a:pPr/>
              <a:t>1.3.2021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1B370-9684-4021-AD5B-913563B88FA6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0493-6EC4-4532-BF2E-5EEF96E90935}" type="datetimeFigureOut">
              <a:rPr lang="bs-Latn-BA" smtClean="0"/>
              <a:pPr/>
              <a:t>1.3.2021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1B370-9684-4021-AD5B-913563B88FA6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0493-6EC4-4532-BF2E-5EEF96E90935}" type="datetimeFigureOut">
              <a:rPr lang="bs-Latn-BA" smtClean="0"/>
              <a:pPr/>
              <a:t>1.3.2021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1B370-9684-4021-AD5B-913563B88FA6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0493-6EC4-4532-BF2E-5EEF96E90935}" type="datetimeFigureOut">
              <a:rPr lang="bs-Latn-BA" smtClean="0"/>
              <a:pPr/>
              <a:t>1.3.2021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1B370-9684-4021-AD5B-913563B88FA6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0493-6EC4-4532-BF2E-5EEF96E90935}" type="datetimeFigureOut">
              <a:rPr lang="bs-Latn-BA" smtClean="0"/>
              <a:pPr/>
              <a:t>1.3.2021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1B370-9684-4021-AD5B-913563B88FA6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0493-6EC4-4532-BF2E-5EEF96E90935}" type="datetimeFigureOut">
              <a:rPr lang="bs-Latn-BA" smtClean="0"/>
              <a:pPr/>
              <a:t>1.3.2021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1B370-9684-4021-AD5B-913563B88FA6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0493-6EC4-4532-BF2E-5EEF96E90935}" type="datetimeFigureOut">
              <a:rPr lang="bs-Latn-BA" smtClean="0"/>
              <a:pPr/>
              <a:t>1.3.2021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1B370-9684-4021-AD5B-913563B88FA6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0493-6EC4-4532-BF2E-5EEF96E90935}" type="datetimeFigureOut">
              <a:rPr lang="bs-Latn-BA" smtClean="0"/>
              <a:pPr/>
              <a:t>1.3.2021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1B370-9684-4021-AD5B-913563B88FA6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0493-6EC4-4532-BF2E-5EEF96E90935}" type="datetimeFigureOut">
              <a:rPr lang="bs-Latn-BA" smtClean="0"/>
              <a:pPr/>
              <a:t>1.3.2021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1B370-9684-4021-AD5B-913563B88FA6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0493-6EC4-4532-BF2E-5EEF96E90935}" type="datetimeFigureOut">
              <a:rPr lang="bs-Latn-BA" smtClean="0"/>
              <a:pPr/>
              <a:t>1.3.2021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1B370-9684-4021-AD5B-913563B88FA6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0493-6EC4-4532-BF2E-5EEF96E90935}" type="datetimeFigureOut">
              <a:rPr lang="bs-Latn-BA" smtClean="0"/>
              <a:pPr/>
              <a:t>1.3.2021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1B370-9684-4021-AD5B-913563B88FA6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10493-6EC4-4532-BF2E-5EEF96E90935}" type="datetimeFigureOut">
              <a:rPr lang="bs-Latn-BA" smtClean="0"/>
              <a:pPr/>
              <a:t>1.3.2021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1B370-9684-4021-AD5B-913563B88FA6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1772816"/>
            <a:ext cx="7772400" cy="2448271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РАЗРЕД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СРПСКИ ЈЕЗИК</a:t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bs-Latn-B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31640" y="3573016"/>
            <a:ext cx="6400800" cy="108012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„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БЕЛА ГРИВА“</a:t>
            </a:r>
            <a:b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РЕНЕ ГИЈО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270744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>
              <a:spcBef>
                <a:spcPct val="20000"/>
              </a:spcBef>
            </a:pPr>
            <a:r>
              <a:rPr lang="ru-RU" sz="28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РОМАН</a:t>
            </a:r>
            <a:endParaRPr lang="bs-Latn-BA" sz="2800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457200" y="1600201"/>
            <a:ext cx="5698976" cy="2908919"/>
          </a:xfrm>
        </p:spPr>
        <p:txBody>
          <a:bodyPr/>
          <a:lstStyle/>
          <a:p>
            <a:pPr marL="0" lvl="0" indent="0" algn="just">
              <a:buNone/>
            </a:pPr>
            <a:r>
              <a:rPr lang="sr-Cyrl-R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ужа </a:t>
            </a:r>
            <a:r>
              <a:rPr lang="ru-RU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књижевна форма;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њему се појављују већи број ликова, догађаја и </a:t>
            </a:r>
            <a:r>
              <a:rPr lang="ru-RU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мотива</a:t>
            </a:r>
            <a:r>
              <a:rPr lang="ru-RU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 </a:t>
            </a:r>
            <a:r>
              <a:rPr lang="ru-RU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више главних догађаја и токова којима тече радња...</a:t>
            </a:r>
            <a:endParaRPr lang="bs-Latn-B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преузимање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2924944"/>
            <a:ext cx="2152498" cy="31763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12284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850106"/>
          </a:xfr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sr-Cyrl-RS" sz="28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„Бела Грива“- кратак садржај</a:t>
            </a:r>
            <a:br>
              <a:rPr lang="sr-Cyrl-RS" sz="28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bs-Latn-BA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45259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sr-Cyrl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sr-Cyrl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Бела Грива” </a:t>
            </a:r>
            <a:r>
              <a:rPr lang="sr-Cyrl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је предиван роман о нераскидивом пријатељству између једног дјечака и дивљег коња. Радња романа </a:t>
            </a:r>
            <a:r>
              <a:rPr lang="sr-Cyrl-R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смјештена</a:t>
            </a:r>
            <a:r>
              <a:rPr lang="sr-Cyrl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је у </a:t>
            </a:r>
            <a:r>
              <a:rPr lang="sr-Cyrl-R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предјелима</a:t>
            </a:r>
            <a:r>
              <a:rPr lang="sr-Cyrl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непрегледних мочвара по којима галопирају дивљи коњи.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r-Cyrl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Главни ликови у овом роману су дјечак </a:t>
            </a:r>
            <a:r>
              <a:rPr lang="sr-Cyrl-R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Фолко</a:t>
            </a:r>
            <a:r>
              <a:rPr lang="sr-Cyrl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и коњ бијеле боје којег је он назвао Бела Грива. </a:t>
            </a:r>
            <a:r>
              <a:rPr lang="bs-Latn-B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sr-Cyrl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 је био прелијеп дивљи коњ којег су људи покушавали да ухвате, али је коњ више од свега </a:t>
            </a:r>
            <a:r>
              <a:rPr lang="sr-Cyrl-R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волио</a:t>
            </a:r>
            <a:r>
              <a:rPr lang="sr-Cyrl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своју слободу и бјежао далеко од људи. </a:t>
            </a:r>
            <a:r>
              <a:rPr lang="sr-Cyrl-R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Вјеровао</a:t>
            </a:r>
            <a:r>
              <a:rPr lang="sr-Cyrl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је само </a:t>
            </a:r>
            <a:r>
              <a:rPr lang="sr-Cyrl-R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дјечаку</a:t>
            </a:r>
            <a:r>
              <a:rPr lang="sr-Cyrl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Фолку</a:t>
            </a:r>
            <a:r>
              <a:rPr lang="sr-Cyrl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јер га је он једини искрено </a:t>
            </a:r>
            <a:r>
              <a:rPr lang="sr-Cyrl-R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волио</a:t>
            </a:r>
            <a:r>
              <a:rPr lang="sr-Cyrl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xmlns="" val="3260565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373616" cy="1143000"/>
          </a:xfrm>
        </p:spPr>
        <p:txBody>
          <a:bodyPr>
            <a:noAutofit/>
          </a:bodyPr>
          <a:lstStyle/>
          <a:p>
            <a:pPr marL="342900" lvl="0" indent="-342900" algn="just">
              <a:spcBef>
                <a:spcPct val="20000"/>
              </a:spcBef>
              <a:buFont typeface="Wingdings" pitchFamily="2" charset="2"/>
              <a:buChar char="v"/>
            </a:pPr>
            <a:r>
              <a:rPr lang="sr-Cyrl-RS" sz="28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Он </a:t>
            </a:r>
            <a:r>
              <a:rPr lang="sr-Cyrl-RS" sz="28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није желио да влада коњем, желио је да у њему </a:t>
            </a:r>
            <a:r>
              <a:rPr lang="sr-Cyrl-RS" sz="28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стекне пријатеља </a:t>
            </a:r>
            <a:r>
              <a:rPr lang="sr-Cyrl-RS" sz="28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 управо га је тако и </a:t>
            </a:r>
            <a:r>
              <a:rPr lang="sr-Cyrl-RS" sz="28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третирао</a:t>
            </a:r>
            <a:endParaRPr lang="bs-Latn-BA" sz="4800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395536" y="2060849"/>
            <a:ext cx="8352928" cy="1944216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v"/>
            </a:pPr>
            <a:r>
              <a:rPr lang="sr-Cyrl-R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Роман има тужан крај јер дјечака и коња односи ријека, али иза њих остаје снажна прича о пријатељству и храбрости, који су јачи чак и од смрти.</a:t>
            </a:r>
            <a:endParaRPr lang="bs-Latn-B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3600" dirty="0"/>
          </a:p>
        </p:txBody>
      </p:sp>
      <p:pic>
        <p:nvPicPr>
          <p:cNvPr id="4" name="Picture 3" descr="ac78c937-88c3-49b7-b132-f891723dcfb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3573016"/>
            <a:ext cx="4392488" cy="2925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17659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800" b="1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Мисли (поруке) о </a:t>
            </a:r>
            <a:r>
              <a:rPr lang="ru-RU" sz="2800" b="1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слободи:</a:t>
            </a:r>
            <a:r>
              <a:rPr lang="ru-RU" sz="2800" b="1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2800" b="1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bs-Latn-BA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Слобода и хљеб су нам исто.</a:t>
            </a:r>
          </a:p>
          <a:p>
            <a:pPr marL="0" indent="0">
              <a:buNone/>
            </a:pP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Када се слобода изгуби ништа нам не остаје.</a:t>
            </a:r>
          </a:p>
          <a:p>
            <a:pPr marL="0" indent="0">
              <a:buNone/>
            </a:pP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Човјек је слободан када му је савијест чиста.</a:t>
            </a:r>
          </a:p>
          <a:p>
            <a:pPr marL="0" indent="0">
              <a:buNone/>
            </a:pP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Слобода је највеће богатство.</a:t>
            </a:r>
          </a:p>
          <a:p>
            <a:pPr marL="0" indent="0">
              <a:buNone/>
            </a:pP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Човјек без слободе – као риба без воде.</a:t>
            </a:r>
            <a:endParaRPr lang="bs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0190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sr-Cyrl-RS" sz="2800" b="1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Мисли (поруке) о пријатељству</a:t>
            </a:r>
            <a:r>
              <a:rPr lang="sr-Cyrl-RS" sz="28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sr-Cyrl-RS" sz="28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bs-Latn-BA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sr-Cyrl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Пријатељ је највеће благо у животу.</a:t>
            </a:r>
          </a:p>
          <a:p>
            <a:pPr marL="0" indent="0">
              <a:buNone/>
            </a:pPr>
            <a:endParaRPr lang="sr-Cyrl-R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sr-Cyrl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У невољи се пријатељ не оставља.</a:t>
            </a:r>
          </a:p>
          <a:p>
            <a:pPr marL="0" indent="0">
              <a:buNone/>
            </a:pPr>
            <a:endParaRPr lang="sr-Cyrl-R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sr-Cyrl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Пријатеље треба цијенити према дјелима а не по ријечима.</a:t>
            </a:r>
          </a:p>
          <a:p>
            <a:pPr marL="0" indent="0">
              <a:buNone/>
            </a:pPr>
            <a:endParaRPr lang="sr-Cyrl-R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sr-Cyrl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Ко има друга – његов је цијели свијет.</a:t>
            </a:r>
          </a:p>
          <a:p>
            <a:pPr marL="0" indent="0">
              <a:buNone/>
            </a:pPr>
            <a:endParaRPr lang="sr-Cyrl-R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sr-Cyrl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Пријатеља можеш имати једино ако си пријатељ.</a:t>
            </a:r>
            <a:endParaRPr lang="bs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116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800" b="1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Задатак за самосталан </a:t>
            </a:r>
            <a:r>
              <a:rPr lang="ru-RU" sz="2800" b="1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рад</a:t>
            </a:r>
            <a:endParaRPr lang="bs-Latn-B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Одговори у своју свеску за лектиру на сљедећа питања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1) О чему говори овај роман?</a:t>
            </a:r>
          </a:p>
          <a:p>
            <a:pPr marL="0" indent="0"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2) Опиши Белу Гриву и његов однос према дјечаку.</a:t>
            </a:r>
          </a:p>
          <a:p>
            <a:pPr marL="0" indent="0"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3) Код кога је дјечак отишао са Антонијем и шта се тамо догодило?</a:t>
            </a:r>
          </a:p>
          <a:p>
            <a:pPr marL="0" indent="0"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4) Шта се догодило на крају романа?</a:t>
            </a:r>
          </a:p>
          <a:p>
            <a:pPr marL="0" indent="0"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5) Препричај једно поглавље из овог романа које ти се највише свидјело.</a:t>
            </a:r>
            <a:endParaRPr lang="bs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988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34B1D8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356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5. РАЗРЕД СРПСКИ ЈЕЗИК </vt:lpstr>
      <vt:lpstr>РОМАН</vt:lpstr>
      <vt:lpstr>„Бела Грива“- кратак садржај </vt:lpstr>
      <vt:lpstr>   Он није желио да влада коњем, желио је да у њему стекне пријатеља и управо га је тако и третирао</vt:lpstr>
      <vt:lpstr>Мисли (поруке) о слободи: </vt:lpstr>
      <vt:lpstr>Мисли (поруке) о пријатељству </vt:lpstr>
      <vt:lpstr>Задатак за самосталан рад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разред СРПСКИ ЈЕЗИК</dc:title>
  <dc:creator>Nastavnik</dc:creator>
  <cp:lastModifiedBy>owner</cp:lastModifiedBy>
  <cp:revision>8</cp:revision>
  <dcterms:created xsi:type="dcterms:W3CDTF">2021-03-01T17:58:02Z</dcterms:created>
  <dcterms:modified xsi:type="dcterms:W3CDTF">2021-03-01T22:22:45Z</dcterms:modified>
</cp:coreProperties>
</file>