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64" r:id="rId3"/>
    <p:sldId id="282" r:id="rId4"/>
    <p:sldId id="276" r:id="rId5"/>
    <p:sldId id="274" r:id="rId6"/>
    <p:sldId id="266" r:id="rId7"/>
    <p:sldId id="278" r:id="rId8"/>
    <p:sldId id="267" r:id="rId9"/>
    <p:sldId id="277" r:id="rId10"/>
    <p:sldId id="280" r:id="rId11"/>
    <p:sldId id="279" r:id="rId12"/>
    <p:sldId id="284" r:id="rId13"/>
    <p:sldId id="285" r:id="rId14"/>
    <p:sldId id="281" r:id="rId15"/>
    <p:sldId id="286" r:id="rId16"/>
    <p:sldId id="289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761D-2DA1-4D8F-802C-FE829ED706E6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344E0-82FB-4D92-8633-E673B19F8BA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2151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1EEFB-363D-4318-B33D-AB16499B0126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A957-13DD-433B-BF3B-26DAEF6DC26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997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CB0513-E46C-4750-B8D3-B5C57BBB793E}" type="datetimeFigureOut">
              <a:rPr lang="sr-Latn-CS" smtClean="0"/>
              <a:pPr/>
              <a:t>10.3.2021.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5B42AE-5D23-4162-94A8-0848417F61F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238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СРПСКИ ЈЕЗИК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3. разред</a:t>
            </a: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КЊИЖЕВНОСТ: “СРЕТНО ВАМ ПРОЉЕЋЕ”</a:t>
            </a:r>
          </a:p>
          <a:p>
            <a:pPr>
              <a:buNone/>
            </a:pP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53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ПРИРОДА И ДРУШТВО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3. разред  </a:t>
            </a:r>
          </a:p>
          <a:p>
            <a:pPr algn="ctr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ДИЈЕЛОВИ БИЉКЕ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Најважнији дијелови биљке су:</a:t>
            </a:r>
            <a:endParaRPr lang="sr-Latn-B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374292" cy="5143536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 КОРИЈЕН 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 СТАБЛО/ СТАБЉИКА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 ЛИСТОВИ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 ЦВИЈЕТ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 ПЛОД 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 СЈЕМЕ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razvoj-biljaka-12-728 КОНАЦ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7" y="2694710"/>
            <a:ext cx="3417890" cy="39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СТАБЛО И СБВЕ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8999" y="1000108"/>
            <a:ext cx="399542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572032" cy="5667396"/>
          </a:xfrm>
        </p:spPr>
        <p:txBody>
          <a:bodyPr/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Коријен је подземни дио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биљке.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дебљим дијеловима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коријена налазе се танки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завршеци.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Улога коријена је да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причвршћује биљку за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земљиште и упија воду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хранљивим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састојцима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dirty="0"/>
          </a:p>
        </p:txBody>
      </p:sp>
      <p:pic>
        <p:nvPicPr>
          <p:cNvPr id="9" name="Content Placeholder 8" descr="КОРИЈЕЕЕ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1675" y="2714620"/>
            <a:ext cx="464576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59936" cy="5381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Стабло/стабљика је дио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биљке који на себи носи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листове и цвјетове.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Дрвенасто стабло је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тврдо, а зељаста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стабљика је мекана.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Улога стабла/стабљике је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да проводи воду и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хранљиве материје до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листова.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/>
          </a:p>
        </p:txBody>
      </p:sp>
      <p:pic>
        <p:nvPicPr>
          <p:cNvPr id="5" name="Content Placeholder 4" descr="STABLO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928802"/>
            <a:ext cx="4149918" cy="302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357718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Листови, у њима се уз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помоћ сунчеве енергије,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воде и хранљивих материја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ствара храна и кисеоник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потребан за дисање.</a:t>
            </a: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Цвијет служи за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размножавање биљака. Из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цвијета се развијају плод и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сјеме.</a:t>
            </a:r>
          </a:p>
          <a:p>
            <a:pPr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acer_platanoides_norway_maple_fruit_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57166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vijet-kamilice_56fbb26d7aa99_1459335882534_630x39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403899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59936" cy="5095892"/>
          </a:xfrm>
        </p:spPr>
        <p:txBody>
          <a:bodyPr/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Плод је дио биљке који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се највише користи за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исхрану. 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Плод чува и сјеме које се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налази у његовом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средишту.</a:t>
            </a:r>
            <a:endParaRPr lang="sr-Latn-BA" dirty="0"/>
          </a:p>
        </p:txBody>
      </p:sp>
      <p:pic>
        <p:nvPicPr>
          <p:cNvPr id="5" name="Content Placeholder 4" descr="159267_shutterstock-1109193491_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285860"/>
            <a:ext cx="2316480" cy="15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JABUK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42852"/>
            <a:ext cx="2357454" cy="156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aprika-sca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857760"/>
            <a:ext cx="2428892" cy="161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CCERR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571744"/>
            <a:ext cx="2463794" cy="13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ydonia-88330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571876"/>
            <a:ext cx="2286016" cy="171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8472518" cy="581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Задатак за домаћи рад: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 уџбенику “Природа и друштво” на страници 54.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прочитати и научити лекцију “Дијелови биљке”.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 уџбенику “Радна свеска” урадити 1, 2. и 3. задатак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 31. страници.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О писцу: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Станко Ракита је српски дјечији писац.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Рођен је 1930. године у Грбавици поред Шипова.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Радио је као учитељ.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Објавио је двије збирке пјесама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“Нигдје краја свијету” и “Бијели лет” а постхумно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му је изашла и збирка “Свијет саткан од лепрша”.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Преминуо је 1990. године у Бањалуци.                          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СРЕТНО ВАМ ПРОЉЕЋЕ</a:t>
            </a:r>
            <a:b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Писац: Станко Ракита</a:t>
            </a:r>
            <a:endParaRPr lang="sr-Latn-B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71504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1. Какво расположење у теби буди ова прича? 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- Ова прича у мени буди ведро и весело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расположење.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2. Ко је главни лик у овој причи? 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-   Главни лик у овој причи је Зоран.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3. Које су његове особине?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-   Зоран је: весео, разигран, несебичан, брижан.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4. На основу чега закључујеш да су то његове 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особине?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- Закључујем  на основу његовог понашања: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поскакујући иде у школу, весело поздравља све које</a:t>
            </a:r>
          </a:p>
          <a:p>
            <a:pPr marL="514350" indent="-51435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путем сретне, поклонио је својој учитељици букет.</a:t>
            </a:r>
          </a:p>
          <a:p>
            <a:pPr marL="514350" indent="-514350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7715304" cy="785794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 о тексту:</a:t>
            </a:r>
            <a:endParaRPr lang="sr-Latn-B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Задатак за домаћи рад: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1.Научи да изражајно читаш текст “Сретно вам   прољеће”.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2. Којим редослиједом се одвијају догађаји у овој причи? Наброј их и напиши у  свеску.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3. разред</a:t>
            </a: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МНОЖЕЊЕ И  ДИЈЕЉЕЊЕ БРОЈЕВИМА 3, 6 И 9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 marL="457200" indent="-457200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1.Попуни празна мјеста. </a:t>
            </a:r>
          </a:p>
          <a:p>
            <a:pPr marL="457200" indent="-457200">
              <a:buNone/>
            </a:pPr>
            <a:endParaRPr lang="sr-Cyrl-BA" sz="2400" dirty="0" smtClean="0"/>
          </a:p>
          <a:p>
            <a:pPr marL="457200" indent="-457200">
              <a:buNone/>
            </a:pPr>
            <a:endParaRPr lang="sr-Cyrl-BA" sz="2400" dirty="0" smtClean="0"/>
          </a:p>
          <a:p>
            <a:pPr marL="457200" indent="-457200">
              <a:buNone/>
            </a:pPr>
            <a:endParaRPr lang="sr-Cyrl-BA" sz="2400" dirty="0" smtClean="0"/>
          </a:p>
          <a:p>
            <a:pPr marL="457200" indent="-457200">
              <a:buNone/>
            </a:pPr>
            <a:endParaRPr lang="sr-Cyrl-BA" sz="2400" dirty="0" smtClean="0"/>
          </a:p>
          <a:p>
            <a:pPr marL="457200" indent="-457200">
              <a:buNone/>
            </a:pPr>
            <a:endParaRPr lang="sr-Cyrl-BA" sz="2400" dirty="0" smtClean="0"/>
          </a:p>
          <a:p>
            <a:pPr marL="457200" indent="-457200">
              <a:buNone/>
            </a:pPr>
            <a:endParaRPr lang="sr-Cyrl-BA" sz="2400" dirty="0" smtClean="0"/>
          </a:p>
          <a:p>
            <a:pPr marL="457200" indent="-457200">
              <a:buNone/>
            </a:pPr>
            <a:r>
              <a:rPr lang="sr-Cyrl-BA" sz="2400" dirty="0" smtClean="0"/>
              <a:t>                                                                         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МНОЖЕЊЕ И ДИЈЕЉЕЊЕ БРОЈЕВИМА 3, 6 И 9</a:t>
            </a:r>
            <a:b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утврђивање</a:t>
            </a:r>
            <a:endParaRPr lang="sr-Latn-B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42910" y="1785926"/>
          <a:ext cx="6096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2479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9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∙</a:t>
                      </a:r>
                      <a:r>
                        <a:rPr lang="sr-Cyrl-BA" dirty="0" smtClean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</a:t>
                      </a:r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   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 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 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sr-Latn-B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 </a:t>
                      </a:r>
                      <a:endParaRPr lang="sr-Latn-B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∙</a:t>
                      </a:r>
                      <a:r>
                        <a:rPr lang="sr-Cyrl-BA" dirty="0" smtClean="0"/>
                        <a:t> 6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∙</a:t>
                      </a:r>
                      <a:r>
                        <a:rPr lang="sr-Cyrl-BA" dirty="0" smtClean="0"/>
                        <a:t> 9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42910" y="3857628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2479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9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8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∙</a:t>
                      </a:r>
                      <a:r>
                        <a:rPr lang="sr-Cyrl-BA" dirty="0" smtClean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18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12    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21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15 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9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27  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24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30 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∙</a:t>
                      </a:r>
                      <a:r>
                        <a:rPr lang="sr-Cyrl-BA" dirty="0" smtClean="0"/>
                        <a:t> 6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36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r-Latn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42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30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18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54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48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60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∙</a:t>
                      </a:r>
                      <a:r>
                        <a:rPr lang="sr-Cyrl-BA" dirty="0" smtClean="0"/>
                        <a:t> 9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54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36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63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45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27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81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sr-Latn-B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059936" cy="5643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2. Израчунај.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48 : 6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63 : 9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12 : 3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72 : 9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18 : 6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24 : 3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81 : 9 =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30 : 6 =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9 : 3 =</a:t>
            </a:r>
          </a:p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59936" cy="5310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48 : 6 = 8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63 : 9 = 7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12 : 3 = 4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72 : 9 = 8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18 : 6 = 3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24 : 3 = 8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81 : 9 = 9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30 : 6 = 5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  9 : 3 = 3</a:t>
            </a:r>
          </a:p>
          <a:p>
            <a:pPr>
              <a:buNone/>
            </a:pPr>
            <a:endParaRPr lang="sr-Latn-BA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2. Број 7 увећај 3, 6 и 9 пута. 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7 ∙ 3 = 21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7 ∙ 6 = 42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7 ∙ 9 = 63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3. У воћњаку је убрано 36 килограма јабука. Колико је потребно врећа да се спакује по 3, 6 и 9 килограма?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Рачун:     36 : 3 = 12,  36 : 6 = 6,  36 : 9 = 4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Одговор: Да се спакује по: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3 килограма јабука потребно је 12 врећа,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6 килограма јабука потребно је 6 врећа, 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9 килограма јабука потребне су 4 вреће.</a:t>
            </a: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-1219200"/>
            <a:ext cx="8229600" cy="1219200"/>
          </a:xfrm>
        </p:spPr>
        <p:txBody>
          <a:bodyPr/>
          <a:lstStyle/>
          <a:p>
            <a:endParaRPr lang="sr-Latn-BA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Задатак за домаћи рад: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 уџбенику “Радни листови” на страници 48.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урадити 5, 6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и 7. задатак.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8">
      <a:dk1>
        <a:sysClr val="windowText" lastClr="000000"/>
      </a:dk1>
      <a:lt1>
        <a:srgbClr val="000000"/>
      </a:lt1>
      <a:dk2>
        <a:srgbClr val="ECE717"/>
      </a:dk2>
      <a:lt2>
        <a:srgbClr val="FFFF0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F3D72D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788</Words>
  <Application>Microsoft Office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Slide 1</vt:lpstr>
      <vt:lpstr>СРЕТНО ВАМ ПРОЉЕЋЕ Писац: Станко Ракита</vt:lpstr>
      <vt:lpstr>Разговор о тексту:</vt:lpstr>
      <vt:lpstr>Slide 4</vt:lpstr>
      <vt:lpstr>Slide 5</vt:lpstr>
      <vt:lpstr>МНОЖЕЊЕ И ДИЈЕЉЕЊЕ БРОЈЕВИМА 3, 6 И 9 утврђивање</vt:lpstr>
      <vt:lpstr>Slide 7</vt:lpstr>
      <vt:lpstr>Slide 8</vt:lpstr>
      <vt:lpstr>Slide 9</vt:lpstr>
      <vt:lpstr>Slide 10</vt:lpstr>
      <vt:lpstr>Најважнији дијелови биљке су: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РИЈЕЧЦЕ НЕ УЗ ГЛАГОЛЕ</dc:title>
  <dc:creator>Korisnik</dc:creator>
  <cp:lastModifiedBy>Gordana Popadic</cp:lastModifiedBy>
  <cp:revision>181</cp:revision>
  <dcterms:created xsi:type="dcterms:W3CDTF">2021-03-03T20:44:42Z</dcterms:created>
  <dcterms:modified xsi:type="dcterms:W3CDTF">2021-03-10T10:33:45Z</dcterms:modified>
</cp:coreProperties>
</file>