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5F5E-91F3-4122-A60E-59D681704886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0A84-6EB3-4B32-B1DD-9F16D05DF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2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5F5E-91F3-4122-A60E-59D681704886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0A84-6EB3-4B32-B1DD-9F16D05DF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79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5F5E-91F3-4122-A60E-59D681704886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0A84-6EB3-4B32-B1DD-9F16D05DF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7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5F5E-91F3-4122-A60E-59D681704886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0A84-6EB3-4B32-B1DD-9F16D05DF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5F5E-91F3-4122-A60E-59D681704886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0A84-6EB3-4B32-B1DD-9F16D05DF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5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5F5E-91F3-4122-A60E-59D681704886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0A84-6EB3-4B32-B1DD-9F16D05DF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8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5F5E-91F3-4122-A60E-59D681704886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0A84-6EB3-4B32-B1DD-9F16D05DF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6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5F5E-91F3-4122-A60E-59D681704886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0A84-6EB3-4B32-B1DD-9F16D05DF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1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5F5E-91F3-4122-A60E-59D681704886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0A84-6EB3-4B32-B1DD-9F16D05DF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9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5F5E-91F3-4122-A60E-59D681704886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0A84-6EB3-4B32-B1DD-9F16D05DF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1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5F5E-91F3-4122-A60E-59D681704886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0A84-6EB3-4B32-B1DD-9F16D05DF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1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C5F5E-91F3-4122-A60E-59D681704886}" type="datetimeFigureOut">
              <a:rPr lang="en-US" smtClean="0"/>
              <a:pPr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A0A84-6EB3-4B32-B1DD-9F16D05DF1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4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4925" y="322149"/>
            <a:ext cx="9144000" cy="17287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Сабирање троцифрених бројева</a:t>
            </a:r>
            <a:b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збир јединица је већи од </a:t>
            </a:r>
            <a:r>
              <a:rPr lang="sr-Latn-BA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293" y="2212862"/>
            <a:ext cx="4005263" cy="41688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680501" y="6197084"/>
            <a:ext cx="1335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Cyrl-B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sr-Cyrl-BA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РАЗРЕД</a:t>
            </a:r>
            <a:endParaRPr lang="sr-Cyrl-BA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903" y="319558"/>
            <a:ext cx="1796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МАТЕМАТИКА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6891" y="644009"/>
            <a:ext cx="604678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Први начин: </a:t>
            </a:r>
            <a:endParaRPr lang="sr-Latn-BA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Latn-BA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абирке записујемо један испод другог</a:t>
            </a:r>
            <a:r>
              <a:rPr lang="sr-Latn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952007"/>
              </p:ext>
            </p:extLst>
          </p:nvPr>
        </p:nvGraphicFramePr>
        <p:xfrm>
          <a:off x="1356370" y="2400300"/>
          <a:ext cx="3813051" cy="2457449"/>
        </p:xfrm>
        <a:graphic>
          <a:graphicData uri="http://schemas.openxmlformats.org/drawingml/2006/table">
            <a:tbl>
              <a:tblPr firstRow="1" bandRow="1"/>
              <a:tblGrid>
                <a:gridCol w="1271017"/>
                <a:gridCol w="1271017"/>
                <a:gridCol w="1271017"/>
              </a:tblGrid>
              <a:tr h="6133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sr-Cyrl-BA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sr-Cyrl-BA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sr-Cyrl-BA" sz="20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Ј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614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sr-Cyrl-BA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sr-Cyrl-BA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sr-Cyrl-BA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4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sr-Cyrl-BA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sr-Cyrl-BA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sr-Cyrl-BA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4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sr-Cyrl-BA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sr-Cyrl-BA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sr-Cyrl-BA" sz="2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318917" y="3687688"/>
            <a:ext cx="360040" cy="432048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115197" y="4335096"/>
            <a:ext cx="216024" cy="216024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726582" y="4019896"/>
            <a:ext cx="388615" cy="3800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991225" y="2676897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+ 8 је 12, 2 јединице записујемо</a:t>
            </a:r>
            <a:r>
              <a:rPr lang="en-US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 1 </a:t>
            </a:r>
            <a:b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десетицу додајемо десетицама</a:t>
            </a:r>
            <a:r>
              <a:rPr lang="sr-Latn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52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3833" y="634484"/>
            <a:ext cx="524496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 начин:</a:t>
            </a:r>
            <a:endParaRPr lang="sr-Latn-BA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4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BA" sz="2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B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абирке записујемо у истом реду.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124749"/>
              </p:ext>
            </p:extLst>
          </p:nvPr>
        </p:nvGraphicFramePr>
        <p:xfrm>
          <a:off x="2435399" y="2752725"/>
          <a:ext cx="6120675" cy="976496"/>
        </p:xfrm>
        <a:graphic>
          <a:graphicData uri="http://schemas.openxmlformats.org/drawingml/2006/table">
            <a:tbl>
              <a:tblPr firstRow="1" bandRow="1"/>
              <a:tblGrid>
                <a:gridCol w="556425"/>
                <a:gridCol w="556425"/>
                <a:gridCol w="556425"/>
                <a:gridCol w="556425"/>
                <a:gridCol w="556425"/>
                <a:gridCol w="556425"/>
                <a:gridCol w="556425"/>
                <a:gridCol w="556425"/>
                <a:gridCol w="556425"/>
                <a:gridCol w="556425"/>
                <a:gridCol w="556425"/>
              </a:tblGrid>
              <a:tr h="4297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Ј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Ј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Ј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54671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nstantia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sr-Cyrl-BA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8008590" y="3425949"/>
            <a:ext cx="288032" cy="288032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BA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>
            <a:off x="5572126" y="3569965"/>
            <a:ext cx="2436464" cy="304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5238750" y="3512046"/>
            <a:ext cx="333376" cy="336054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BA" sz="12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4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14350"/>
            <a:ext cx="2520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УРАДИМО ЗАЈЕДНО!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99" y="1419225"/>
            <a:ext cx="48208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Израчунај на први начин:</a:t>
            </a:r>
          </a:p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 476                    б)  129  </a:t>
            </a:r>
            <a:r>
              <a:rPr lang="sr-Latn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 537  </a:t>
            </a:r>
          </a:p>
          <a:p>
            <a:r>
              <a:rPr lang="sr-Cyrl-B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+218                        +338                 +247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47725" y="2266950"/>
            <a:ext cx="5524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01498" y="2266950"/>
            <a:ext cx="5465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1499" y="3395187"/>
            <a:ext cx="5599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Први сабирак је 716  други 146. Колики је збир?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99" y="4744998"/>
            <a:ext cx="10753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Маја има 215 КМ, Ана 316 КМ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 Дада 222 КМ. Колико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имају Маја и Ана заједно? А колико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све три заједно?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11360"/>
            <a:ext cx="4029077" cy="283607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4589092" y="2266950"/>
            <a:ext cx="45292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74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6275" y="942975"/>
            <a:ext cx="75750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рад:</a:t>
            </a:r>
          </a:p>
          <a:p>
            <a:endParaRPr lang="sr-Cyrl-BA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0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уџбенику Математика 4, </a:t>
            </a:r>
            <a:r>
              <a:rPr lang="sr-Cyrl-BA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страни 90, уради 2. и 3. задатак!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550" y="2662237"/>
            <a:ext cx="4029075" cy="350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51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175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Сабирање троцифрених бројева (збир јединица је већи од 9)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Сабирање троцифрених бројева -збир јединица је већи од 9</dc:title>
  <dc:creator>Puza</dc:creator>
  <cp:lastModifiedBy>51. Dragana Tendzeric</cp:lastModifiedBy>
  <cp:revision>11</cp:revision>
  <dcterms:created xsi:type="dcterms:W3CDTF">2021-03-05T20:07:06Z</dcterms:created>
  <dcterms:modified xsi:type="dcterms:W3CDTF">2021-03-10T07:57:46Z</dcterms:modified>
</cp:coreProperties>
</file>