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0137E-26CF-4AB0-AE17-80DBDE9D4F1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2B3C0-88DE-44FE-AEEC-4FF8E5AAC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2B3C0-88DE-44FE-AEEC-4FF8E5AAC2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37C8-D940-430D-B2F5-142A04A5D363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6917-6C37-426D-8654-16BCCA6A0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00048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sr-Latn-R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smtClean="0">
                <a:latin typeface="Times New Roman" pitchFamily="18" charset="0"/>
                <a:cs typeface="Times New Roman" pitchFamily="18" charset="0"/>
              </a:rPr>
              <a:t>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214414" y="250031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ЗАВИСНОСТ ПРОИЗВОДА ОД ЧИНИЛАЦА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307" y="285734"/>
            <a:ext cx="1564492" cy="16430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273659"/>
            <a:ext cx="3714776" cy="23837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kvir za tekst 3"/>
          <p:cNvSpPr txBox="1"/>
          <p:nvPr/>
        </p:nvSpPr>
        <p:spPr>
          <a:xfrm>
            <a:off x="357158" y="1142990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Како се мијења производ ако један чинилац повећамо или умањимо неколико пута а други чинилац остане непромијењен?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214282" y="1285866"/>
            <a:ext cx="4071966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428992" y="78580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9 ∙ 5 = 45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rava linija spajanja sa strelicom 6"/>
          <p:cNvCxnSpPr/>
          <p:nvPr/>
        </p:nvCxnSpPr>
        <p:spPr>
          <a:xfrm rot="10800000" flipV="1">
            <a:off x="1928794" y="1428742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kvir za tekst 7"/>
          <p:cNvSpPr txBox="1"/>
          <p:nvPr/>
        </p:nvSpPr>
        <p:spPr>
          <a:xfrm>
            <a:off x="500034" y="250031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ПРВИ ЧИНИЛАЦ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rava linija spajanja sa strelicom 9"/>
          <p:cNvCxnSpPr/>
          <p:nvPr/>
        </p:nvCxnSpPr>
        <p:spPr>
          <a:xfrm rot="5400000">
            <a:off x="3072596" y="249951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kvir za tekst 10"/>
          <p:cNvSpPr txBox="1"/>
          <p:nvPr/>
        </p:nvSpPr>
        <p:spPr>
          <a:xfrm>
            <a:off x="2857488" y="371475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ДРУГИ ЧИНИЛАЦ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Prava linija spajanja sa strelicom 12"/>
          <p:cNvCxnSpPr/>
          <p:nvPr/>
        </p:nvCxnSpPr>
        <p:spPr>
          <a:xfrm>
            <a:off x="5429256" y="142874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kvir za tekst 13"/>
          <p:cNvSpPr txBox="1"/>
          <p:nvPr/>
        </p:nvSpPr>
        <p:spPr>
          <a:xfrm>
            <a:off x="5786414" y="250031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928662" y="642924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5 = 45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(9 ∙ 2) ∙ 5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(9 ∙ 3) ∙ 5 = 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(5 ∙ 2) =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(5 ∙ 3)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714348" y="342900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Ако се један чинилац производа повећа неколико пута, при непромијењеном другом чиниоцу, тада се вриједност производа повећа исто толико пута.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285984" y="100011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18 ∙ 5 =</a:t>
            </a:r>
            <a:endParaRPr lang="en-US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3357554" y="10001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90;</a:t>
            </a:r>
            <a:endParaRPr lang="en-US" dirty="0"/>
          </a:p>
        </p:txBody>
      </p:sp>
      <p:sp>
        <p:nvSpPr>
          <p:cNvPr id="8" name="Okvir za tekst 7"/>
          <p:cNvSpPr txBox="1"/>
          <p:nvPr/>
        </p:nvSpPr>
        <p:spPr>
          <a:xfrm>
            <a:off x="3929058" y="1000114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повећао 2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2357422" y="135730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27 ∙ 5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3357554" y="135730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135;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3929058" y="1357304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повећао 3 пута;</a:t>
            </a:r>
            <a:endParaRPr lang="en-US" dirty="0"/>
          </a:p>
        </p:txBody>
      </p:sp>
      <p:sp>
        <p:nvSpPr>
          <p:cNvPr id="12" name="Okvir za tekst 11"/>
          <p:cNvSpPr txBox="1"/>
          <p:nvPr/>
        </p:nvSpPr>
        <p:spPr>
          <a:xfrm>
            <a:off x="2357422" y="20716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10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3357554" y="207168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3857620" y="207168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повећао 2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2357422" y="25003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 ∙ 15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3357554" y="250031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135;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4000496" y="2500312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повећао 3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14316" y="571486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 ∙ 6 = 180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(30 : 5) ∙ 6 =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(30 : 3) ∙ 6 = 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 ∙ (6 : 2)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 ∙ (6 : 3) 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571472" y="335756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Ако се један чинилац производа смањи неколико пута, при непромијењеном другом чиниоцу, тада се вриједност производа смањи исто толико пута.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285984" y="92867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∙ 6 =</a:t>
            </a:r>
            <a:endParaRPr lang="en-US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3214678" y="92867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36;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3643306" y="928676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смањио 5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2285984" y="128586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 ∙ 6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3286116" y="128586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3714744" y="128586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смањио 3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2285984" y="200024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 ∙ 3=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3214678" y="200024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3714744" y="200024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смањио 2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2285984" y="242887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 ∙ 2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3286116" y="242887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60;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3714744" y="2428874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производ се смањио 3 пута;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928662" y="500048"/>
            <a:ext cx="67866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Одреди вриједност непознате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 израза: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а)  150 ∙ 4 = 600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(150 ∙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∙ 4 = 1 800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3, јер је,   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(150 ∙ 3) ∙ 4 = 450 ∙ 4 =1 800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б)  70 ∙ 5 = 350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70 ∙ (5 ∙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= 700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2, јер је,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70 ∙ (5 ∙ 2) = 70 ∙ 10 = 700</a:t>
            </a:r>
          </a:p>
          <a:p>
            <a:pPr marL="457200" indent="-457200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928662" y="428610"/>
            <a:ext cx="74295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Одреди  вриједност непознате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 израза: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а) 560 ∙ 5 = 2 800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(560 :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 ∙ 5 = 400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7, јер је,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(560 : 7) ∙ 5 = 80 ∙ 5 = 400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б) 20 ∙ 360 = 7 200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20 ∙ (360 :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 =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1 200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6, јер је,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20 ∙ (360 : 6) = 20 ∙ 60 = 1 200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00048"/>
            <a:ext cx="7715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                        Задатак за самосталан рад: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Једнакост   372 ∙ 86 = 31 992   је тачна. Провјери!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основу ове једнакости и претходно наученог својства производа напиши колико је: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а)   (372 ∙ 3) ∙ 86 =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б)   372 ∙ 8 600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928940"/>
            <a:ext cx="2095498" cy="1684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494</Words>
  <Application>Microsoft Office PowerPoint</Application>
  <PresentationFormat>Prikaz na ekranu: (16:9)</PresentationFormat>
  <Paragraphs>79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25</cp:revision>
  <dcterms:created xsi:type="dcterms:W3CDTF">2021-03-05T18:33:27Z</dcterms:created>
  <dcterms:modified xsi:type="dcterms:W3CDTF">2021-03-07T21:29:24Z</dcterms:modified>
</cp:coreProperties>
</file>