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0" r:id="rId6"/>
    <p:sldId id="259" r:id="rId7"/>
    <p:sldId id="26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41C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48A5D-0722-4695-98F7-1D24476C9176}" v="162" dt="2020-05-20T09:06:34.625"/>
    <p1510:client id="{52F25415-DCE3-4677-83D7-2CC714E9EB74}" v="35" dt="2020-05-19T20:20:04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8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6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6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242C-6DBE-462F-99C2-4F05E3D18F4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8545-7D71-4F1E-8433-673964AC4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74295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000" b="1" dirty="0">
                <a:latin typeface="Arial" pitchFamily="34" charset="0"/>
                <a:cs typeface="Arial" pitchFamily="34" charset="0"/>
              </a:rPr>
              <a:t>ВАЊСКИ ПРОСТОР –</a:t>
            </a:r>
          </a:p>
          <a:p>
            <a:pPr algn="ctr"/>
            <a:r>
              <a:rPr lang="bs-Cyrl-BA" sz="4000" b="1" dirty="0">
                <a:latin typeface="Arial" pitchFamily="34" charset="0"/>
                <a:cs typeface="Arial" pitchFamily="34" charset="0"/>
              </a:rPr>
              <a:t>ЕКСТЕРИЈЕР</a:t>
            </a:r>
            <a:endParaRPr lang="bs-Cyrl-BA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80035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>
                <a:latin typeface="Arial" pitchFamily="34" charset="0"/>
                <a:cs typeface="Arial" pitchFamily="34" charset="0"/>
              </a:rPr>
              <a:t>Ликовна култура</a:t>
            </a:r>
          </a:p>
          <a:p>
            <a:pPr algn="ctr"/>
            <a:r>
              <a:rPr lang="bs-Cyrl-BA" sz="2800" dirty="0">
                <a:latin typeface="Arial" pitchFamily="34" charset="0"/>
                <a:cs typeface="Arial" pitchFamily="34" charset="0"/>
              </a:rPr>
              <a:t>2. </a:t>
            </a:r>
            <a:r>
              <a:rPr lang="sr-Cyrl-BA" sz="2800" dirty="0">
                <a:latin typeface="Arial" pitchFamily="34" charset="0"/>
                <a:cs typeface="Arial" pitchFamily="34" charset="0"/>
              </a:rPr>
              <a:t>р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азред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A306A0-53CF-4DDE-8B3C-191BD5E9C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851" y="1795762"/>
            <a:ext cx="4706073" cy="31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1700" y="157758"/>
            <a:ext cx="48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000" b="1" dirty="0">
                <a:latin typeface="Arial" pitchFamily="34" charset="0"/>
                <a:cs typeface="Arial" pitchFamily="34" charset="0"/>
              </a:rPr>
              <a:t>ШТА ЈЕ ПРОСТОР?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97162"/>
            <a:ext cx="8534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Простор је средина у којој се крећемо, радимо, играмо, разговарамо...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Простор може бити унутрашњи и спољашњи.</a:t>
            </a:r>
            <a:endParaRPr lang="de-DE" sz="26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Cyrl-BA" sz="2600" b="1" dirty="0">
                <a:latin typeface="Arial" pitchFamily="34" charset="0"/>
                <a:cs typeface="Arial" pitchFamily="34" charset="0"/>
              </a:rPr>
              <a:t>Унутрашњи простор се још назива ентеријер.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08B287-660A-4197-B8F5-B62D9416B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88" y="2571750"/>
            <a:ext cx="3931312" cy="226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C3351F7-1CA5-4590-A2C4-29D4938A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94" y="2571750"/>
            <a:ext cx="3931312" cy="226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4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828009D-AD1E-4F96-9E44-311AA44CCC1B}"/>
              </a:ext>
            </a:extLst>
          </p:cNvPr>
          <p:cNvSpPr txBox="1"/>
          <p:nvPr/>
        </p:nvSpPr>
        <p:spPr>
          <a:xfrm>
            <a:off x="2971800" y="20955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ЕКСТЕРИЈЕР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2E5881-B0EA-48E2-8FA4-A4E062BDABBE}"/>
              </a:ext>
            </a:extLst>
          </p:cNvPr>
          <p:cNvSpPr txBox="1"/>
          <p:nvPr/>
        </p:nvSpPr>
        <p:spPr>
          <a:xfrm>
            <a:off x="457200" y="79432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Спољашни простор се назива екстеријер.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C:\Users\PC\Documents\Bluetooth Folder\Screenshot_20200514-151007_Pinterest.jpg">
            <a:extLst>
              <a:ext uri="{FF2B5EF4-FFF2-40B4-BE49-F238E27FC236}">
                <a16:creationId xmlns:a16="http://schemas.microsoft.com/office/drawing/2014/main" id="{37B6F271-DD51-4A2A-9689-D1B8CA64290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38991" r="7995" b="36913"/>
          <a:stretch/>
        </p:blipFill>
        <p:spPr bwMode="auto">
          <a:xfrm>
            <a:off x="4798699" y="1598849"/>
            <a:ext cx="4036828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PC\Documents\Bluetooth Folder\Screenshot_20200514-150452_Chrome.jpg">
            <a:extLst>
              <a:ext uri="{FF2B5EF4-FFF2-40B4-BE49-F238E27FC236}">
                <a16:creationId xmlns:a16="http://schemas.microsoft.com/office/drawing/2014/main" id="{CE9F20C6-9840-4E3C-8EFB-A630CB0FA33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31401" r="3131" b="37287"/>
          <a:stretch/>
        </p:blipFill>
        <p:spPr bwMode="auto">
          <a:xfrm>
            <a:off x="313790" y="1598849"/>
            <a:ext cx="4036828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55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B769C24-37FC-48C5-B34A-FD2A51DAB667}"/>
              </a:ext>
            </a:extLst>
          </p:cNvPr>
          <p:cNvSpPr/>
          <p:nvPr/>
        </p:nvSpPr>
        <p:spPr>
          <a:xfrm>
            <a:off x="304800" y="20955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s-Cyrl-B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Вањски изглед кућа у којима живе </a:t>
            </a:r>
            <a:r>
              <a:rPr lang="sr-Cyrl-B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ликови</a:t>
            </a:r>
            <a:r>
              <a:rPr lang="bs-Cyrl-B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из бајки, басни, приповиједака...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6EC82B-ECF3-461F-8941-6FE7141A4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50" y="1276350"/>
            <a:ext cx="5283899" cy="3365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F719656-9357-4021-A74E-B049BA6ADE0C}"/>
              </a:ext>
            </a:extLst>
          </p:cNvPr>
          <p:cNvSpPr txBox="1"/>
          <p:nvPr/>
        </p:nvSpPr>
        <p:spPr>
          <a:xfrm>
            <a:off x="2209800" y="4508266"/>
            <a:ext cx="3648084" cy="5386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2900" b="1" dirty="0">
                <a:latin typeface="Arial" panose="020B0604020202020204" pitchFamily="34" charset="0"/>
                <a:cs typeface="Arial" panose="020B0604020202020204" pitchFamily="34" charset="0"/>
              </a:rPr>
              <a:t>ИВИЦА И МАРИЦА</a:t>
            </a:r>
            <a:endParaRPr lang="de-DE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77" y="2571750"/>
            <a:ext cx="3759200" cy="2131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 descr="C:\Users\PC\Desktop\pozadine\Screenshot_20200514-114938_Chrom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4" b="35381"/>
          <a:stretch/>
        </p:blipFill>
        <p:spPr bwMode="auto">
          <a:xfrm rot="21260808">
            <a:off x="419100" y="2743200"/>
            <a:ext cx="3771900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PC\Desktop\pozadine\Screenshot_20200514-115148_Chrom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5" b="32976"/>
          <a:stretch/>
        </p:blipFill>
        <p:spPr bwMode="auto">
          <a:xfrm>
            <a:off x="1430482" y="150667"/>
            <a:ext cx="3827318" cy="2421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8298" y="2437233"/>
            <a:ext cx="2646764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600" b="1" dirty="0">
                <a:latin typeface="Arial" pitchFamily="34" charset="0"/>
                <a:cs typeface="Arial" pitchFamily="34" charset="0"/>
              </a:rPr>
              <a:t>ТРИ ПРАСЕТА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32C9D51-F415-4D1C-846F-1F0EB30D5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7233">
            <a:off x="5236433" y="484712"/>
            <a:ext cx="2792819" cy="3709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14942" y="4043202"/>
            <a:ext cx="2519358" cy="4953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3000" b="1" dirty="0">
                <a:latin typeface="Arial" pitchFamily="34" charset="0"/>
                <a:cs typeface="Arial" pitchFamily="34" charset="0"/>
              </a:rPr>
              <a:t>ПЕПЕЉУГА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005427-D252-4E49-A6FB-0EC313081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19150"/>
            <a:ext cx="3785653" cy="301943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E284BE5-D890-44FC-A883-CBB4FBE7E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14" y="3595848"/>
            <a:ext cx="312142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100" y="172416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600" b="1" dirty="0">
                <a:latin typeface="Arial" pitchFamily="34" charset="0"/>
                <a:cs typeface="Arial" pitchFamily="34" charset="0"/>
              </a:rPr>
              <a:t>Задатак за самосталан рад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5772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itchFamily="34" charset="0"/>
                <a:cs typeface="Arial" pitchFamily="34" charset="0"/>
              </a:rPr>
              <a:t>Нацртај кућицу Јежурка Јежића.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:\Users\PC\Documents\Bluetooth Folder\Screenshot_20200514-163537_Chrom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37234" r="2601" b="33404"/>
          <a:stretch/>
        </p:blipFill>
        <p:spPr bwMode="auto">
          <a:xfrm>
            <a:off x="1928794" y="2643188"/>
            <a:ext cx="3571900" cy="2149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PC\Documents\Bluetooth Folder\Screenshot_20200514-163658_Googl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7518" b="32440"/>
          <a:stretch/>
        </p:blipFill>
        <p:spPr bwMode="auto">
          <a:xfrm rot="176060">
            <a:off x="6348648" y="1564023"/>
            <a:ext cx="2562270" cy="2652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1643056"/>
            <a:ext cx="55721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 Под кладом рупа, тамна и глуха.</a:t>
            </a:r>
          </a:p>
          <a:p>
            <a:pPr>
              <a:buFont typeface="Wingdings" pitchFamily="2" charset="2"/>
              <a:buChar char="ü"/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 Палато дивна, дрвеног свода.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94</Words>
  <Application>Microsoft Office PowerPoint</Application>
  <PresentationFormat>On-screen Show (16:9)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Mirjana Brkić</cp:lastModifiedBy>
  <cp:revision>20</cp:revision>
  <dcterms:created xsi:type="dcterms:W3CDTF">2020-05-14T12:12:52Z</dcterms:created>
  <dcterms:modified xsi:type="dcterms:W3CDTF">2021-04-28T08:11:36Z</dcterms:modified>
</cp:coreProperties>
</file>