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56" r:id="rId4"/>
    <p:sldId id="273" r:id="rId5"/>
    <p:sldId id="262" r:id="rId6"/>
    <p:sldId id="260" r:id="rId7"/>
    <p:sldId id="25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6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ED24-B064-48DC-9895-2EB8758B4541}" type="datetimeFigureOut">
              <a:rPr lang="sr-Latn-BA" smtClean="0"/>
              <a:t>12.4.2020.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8C1C-EF18-4C39-A190-AEAEAB01FB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0470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ED24-B064-48DC-9895-2EB8758B4541}" type="datetimeFigureOut">
              <a:rPr lang="sr-Latn-BA" smtClean="0"/>
              <a:t>12.4.2020.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8C1C-EF18-4C39-A190-AEAEAB01FB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9291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ED24-B064-48DC-9895-2EB8758B4541}" type="datetimeFigureOut">
              <a:rPr lang="sr-Latn-BA" smtClean="0"/>
              <a:t>12.4.2020.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8C1C-EF18-4C39-A190-AEAEAB01FB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57142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F07F-861F-442A-AFCE-3CDA81BE05A1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4/12/2020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CF7F97-12D0-4830-95C9-E896189FEE0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0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F07F-861F-442A-AFCE-3CDA81BE05A1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4/12/2020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7F97-12D0-4830-95C9-E896189FEE0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51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F07F-861F-442A-AFCE-3CDA81BE05A1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4/12/2020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7F97-12D0-4830-95C9-E896189FEE0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04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F07F-861F-442A-AFCE-3CDA81BE05A1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4/12/2020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7F97-12D0-4830-95C9-E896189FEE0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1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F07F-861F-442A-AFCE-3CDA81BE05A1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4/12/2020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7F97-12D0-4830-95C9-E896189FEE0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17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F07F-861F-442A-AFCE-3CDA81BE05A1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4/12/2020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7F97-12D0-4830-95C9-E896189FEE0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56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F07F-861F-442A-AFCE-3CDA81BE05A1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4/12/2020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7F97-12D0-4830-95C9-E896189FEE0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F07F-861F-442A-AFCE-3CDA81BE05A1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4/12/2020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7F97-12D0-4830-95C9-E896189FEE0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8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ED24-B064-48DC-9895-2EB8758B4541}" type="datetimeFigureOut">
              <a:rPr lang="sr-Latn-BA" smtClean="0"/>
              <a:t>12.4.2020.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8C1C-EF18-4C39-A190-AEAEAB01FB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04165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F07F-861F-442A-AFCE-3CDA81BE05A1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4/12/2020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7F97-12D0-4830-95C9-E896189FEE0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42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F07F-861F-442A-AFCE-3CDA81BE05A1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4/12/2020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7F97-12D0-4830-95C9-E896189FEE0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24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F07F-861F-442A-AFCE-3CDA81BE05A1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4/12/2020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7F97-12D0-4830-95C9-E896189FEE0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5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ED24-B064-48DC-9895-2EB8758B4541}" type="datetimeFigureOut">
              <a:rPr lang="sr-Latn-BA" smtClean="0"/>
              <a:t>12.4.2020.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8C1C-EF18-4C39-A190-AEAEAB01FB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8993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ED24-B064-48DC-9895-2EB8758B4541}" type="datetimeFigureOut">
              <a:rPr lang="sr-Latn-BA" smtClean="0"/>
              <a:t>12.4.2020.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8C1C-EF18-4C39-A190-AEAEAB01FB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6143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ED24-B064-48DC-9895-2EB8758B4541}" type="datetimeFigureOut">
              <a:rPr lang="sr-Latn-BA" smtClean="0"/>
              <a:t>12.4.2020.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8C1C-EF18-4C39-A190-AEAEAB01FB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8533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ED24-B064-48DC-9895-2EB8758B4541}" type="datetimeFigureOut">
              <a:rPr lang="sr-Latn-BA" smtClean="0"/>
              <a:t>12.4.2020.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8C1C-EF18-4C39-A190-AEAEAB01FB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6532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ED24-B064-48DC-9895-2EB8758B4541}" type="datetimeFigureOut">
              <a:rPr lang="sr-Latn-BA" smtClean="0"/>
              <a:t>12.4.2020.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8C1C-EF18-4C39-A190-AEAEAB01FB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1873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ED24-B064-48DC-9895-2EB8758B4541}" type="datetimeFigureOut">
              <a:rPr lang="sr-Latn-BA" smtClean="0"/>
              <a:t>12.4.2020.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8C1C-EF18-4C39-A190-AEAEAB01FB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4775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ED24-B064-48DC-9895-2EB8758B4541}" type="datetimeFigureOut">
              <a:rPr lang="sr-Latn-BA" smtClean="0"/>
              <a:t>12.4.2020.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8C1C-EF18-4C39-A190-AEAEAB01FB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4099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3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EED24-B064-48DC-9895-2EB8758B4541}" type="datetimeFigureOut">
              <a:rPr lang="sr-Latn-BA" smtClean="0"/>
              <a:t>12.4.2020.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08C1C-EF18-4C39-A190-AEAEAB01FBE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6173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471F07F-861F-442A-AFCE-3CDA81BE05A1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4/12/2020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CF7F97-12D0-4830-95C9-E896189FEE0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7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057400" y="2463738"/>
            <a:ext cx="4953000" cy="3240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МИЈЕЊАЊЕ БИЉКЕ ТОКОМ ГОДИНЕ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727684" y="2949792"/>
            <a:ext cx="2556284" cy="3240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ЗЕЉАСТЕ БИЉКЕ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27684" y="3381840"/>
            <a:ext cx="2268252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СТАБЉИКА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09600" y="4137924"/>
            <a:ext cx="2895600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КУПУС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38200" y="3759882"/>
            <a:ext cx="2895600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ЗЕЛЕНО СТАБЛО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51520" y="4515966"/>
            <a:ext cx="2948880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ЦВИЈЕЋЕ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860032" y="2949792"/>
            <a:ext cx="2664296" cy="3240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ДРВЕНАСТЕ БИЉКЕ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220072" y="3381840"/>
            <a:ext cx="3024336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638800" y="4137924"/>
            <a:ext cx="3124200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ХРАСТ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86400" y="3759882"/>
            <a:ext cx="3048000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ЗИМЗЕЛЕНО ДРВО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791200" y="4515966"/>
            <a:ext cx="3173288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ЛИСТОПАДНО ДРВО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763688" y="1977684"/>
            <a:ext cx="2520280" cy="3240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ГОДИШЊА ДОБА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768244" y="411510"/>
            <a:ext cx="2196244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СТАКЛЕНИК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12160" y="1167594"/>
            <a:ext cx="1988840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МРАЗ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477000" y="789552"/>
            <a:ext cx="2057400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ПЛАСТЕНИК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195648" y="1545636"/>
            <a:ext cx="2646610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НИСКЕ ТЕМПЕРАТУРЕ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860032" y="1977684"/>
            <a:ext cx="2664296" cy="3240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ЗАШТИТА БИЉАКА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52400" y="411510"/>
            <a:ext cx="2133600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ПРОЉЕЋЕ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217468" y="1167594"/>
            <a:ext cx="2516332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ЈЕСЕН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09600" y="789552"/>
            <a:ext cx="2286000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ЉЕТО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676400" y="1545636"/>
            <a:ext cx="2319536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057400" y="2463738"/>
            <a:ext cx="4953000" cy="3240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КОНАЧНО РЈЕШЕЊЕ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727684" y="2949792"/>
            <a:ext cx="2556284" cy="3240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КОЛОНА В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674444" y="3381840"/>
            <a:ext cx="2347133" cy="3240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09600" y="4145939"/>
            <a:ext cx="2895600" cy="3240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847318" y="3759882"/>
            <a:ext cx="2919573" cy="3240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51520" y="4515966"/>
            <a:ext cx="3024336" cy="3240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832320" y="2937458"/>
            <a:ext cx="2764015" cy="3363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КОЛОНА Д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207860" y="3364406"/>
            <a:ext cx="3048760" cy="3589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622921" y="4145939"/>
            <a:ext cx="3140077" cy="3240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486400" y="3759882"/>
            <a:ext cx="3052355" cy="3240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791200" y="4521310"/>
            <a:ext cx="3173288" cy="3240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727684" y="1977684"/>
            <a:ext cx="2643572" cy="3240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КОЛОНА</a:t>
            </a:r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744136" y="407888"/>
            <a:ext cx="2244460" cy="3240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013849" y="1167594"/>
            <a:ext cx="1994148" cy="3240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476999" y="789552"/>
            <a:ext cx="2057400" cy="3240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195648" y="1545636"/>
            <a:ext cx="2646610" cy="3240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855827" y="1977684"/>
            <a:ext cx="2649872" cy="3240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КОЛОНА Б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52400" y="407888"/>
            <a:ext cx="2137064" cy="3240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A1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196054" y="1173942"/>
            <a:ext cx="2537745" cy="3240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A3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09600" y="781470"/>
            <a:ext cx="2286000" cy="3240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676400" y="1545636"/>
            <a:ext cx="2345178" cy="3240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A4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76500" y="99120"/>
            <a:ext cx="4067033" cy="4744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 РАЗРЕД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1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6" grpId="1" animBg="1"/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100" grpId="0" animBg="1"/>
      <p:bldP spid="100" grpId="1" animBg="1"/>
      <p:bldP spid="100" grpId="2" animBg="1"/>
      <p:bldP spid="101" grpId="0" animBg="1"/>
      <p:bldP spid="101" grpId="1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4" grpId="0" animBg="1"/>
      <p:bldP spid="104" grpId="1" animBg="1"/>
      <p:bldP spid="104" grpId="2" animBg="1"/>
      <p:bldP spid="105" grpId="0" animBg="1"/>
      <p:bldP spid="105" grpId="1" animBg="1"/>
      <p:bldP spid="105" grpId="2" animBg="1"/>
      <p:bldP spid="106" grpId="0" animBg="1"/>
      <p:bldP spid="106" grpId="1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111" grpId="0" animBg="1"/>
      <p:bldP spid="111" grpId="1" animBg="1"/>
      <p:bldP spid="112" grpId="0" animBg="1"/>
      <p:bldP spid="112" grpId="1" animBg="1"/>
      <p:bldP spid="112" grpId="2" animBg="1"/>
      <p:bldP spid="113" grpId="0" animBg="1"/>
      <p:bldP spid="113" grpId="1" animBg="1"/>
      <p:bldP spid="113" grpId="2" animBg="1"/>
      <p:bldP spid="114" grpId="0" animBg="1"/>
      <p:bldP spid="114" grpId="1" animBg="1"/>
      <p:bldP spid="114" grpId="2" animBg="1"/>
      <p:bldP spid="115" grpId="0" animBg="1"/>
      <p:bldP spid="115" grpId="1" animBg="1"/>
      <p:bldP spid="115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3159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3.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Током јесени лишће листопадног дрвећа мијења</a:t>
            </a:r>
          </a:p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боју и опада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04" b="89896" l="243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23678"/>
            <a:ext cx="4560168" cy="27503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4721" y="4443958"/>
            <a:ext cx="4067033" cy="474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 РАЗРЕД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6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03598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sr-Cyrl-BA" sz="2800" dirty="0" smtClean="0"/>
              <a:t>4.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Током зиме лишће зимзеленог дрвећа мијења </a:t>
            </a:r>
          </a:p>
          <a:p>
            <a:pPr marL="400050" indent="-400050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зелену боју и опада</a:t>
            </a:r>
            <a:r>
              <a:rPr lang="sr-Cyrl-BA" sz="2800" dirty="0" smtClean="0"/>
              <a:t>.</a:t>
            </a:r>
            <a:endParaRPr lang="sr-Latn-BA" sz="2800" dirty="0"/>
          </a:p>
        </p:txBody>
      </p:sp>
      <p:sp>
        <p:nvSpPr>
          <p:cNvPr id="3" name="Rectangle 2"/>
          <p:cNvSpPr/>
          <p:nvPr/>
        </p:nvSpPr>
        <p:spPr>
          <a:xfrm>
            <a:off x="374721" y="4443958"/>
            <a:ext cx="4067033" cy="474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 РАЗРЕД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203848" y="2330131"/>
            <a:ext cx="151923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91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57603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5.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Биљке најбрже расту током љета, најтоплијег </a:t>
            </a: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годишњег доба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04" b="89896" l="243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93607"/>
            <a:ext cx="4560168" cy="27503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4721" y="4443958"/>
            <a:ext cx="4067033" cy="474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 РАЗРЕД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203598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6.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sr-Cyrl-BA" sz="2800" dirty="0" smtClean="0"/>
              <a:t>а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житарице и траву је добро да их покрије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снијег прије јаких мразева.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04" b="89896" l="243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23678"/>
            <a:ext cx="4560168" cy="27503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4721" y="4443958"/>
            <a:ext cx="4067033" cy="474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 РАЗРЕД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448092"/>
            <a:ext cx="59766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САМОСТАЛАН РАД</a:t>
            </a:r>
          </a:p>
          <a:p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дговори у свеску на сљедећа питања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B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људи зими штите зељасте биљке?</a:t>
            </a:r>
          </a:p>
          <a:p>
            <a:pPr marL="457200" indent="-457200">
              <a:buAutoNum type="arabicPeriod"/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Разврстај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сљедеће биљке на зељасте и дрвенасте: маслачак, чемпрес, љубичица, храст и циклама.</a:t>
            </a:r>
          </a:p>
          <a:p>
            <a:pPr marL="461963" indent="-461963">
              <a:buAutoNum type="arabicPeriod" startAt="3"/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Разврстај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дрвеће на листопадно и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зимзелено: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липа, јела, смрека, багрем и  буква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r-BA" sz="2000" dirty="0"/>
          </a:p>
        </p:txBody>
      </p:sp>
      <p:sp>
        <p:nvSpPr>
          <p:cNvPr id="3" name="Rectangle 2"/>
          <p:cNvSpPr/>
          <p:nvPr/>
        </p:nvSpPr>
        <p:spPr>
          <a:xfrm>
            <a:off x="374721" y="4443958"/>
            <a:ext cx="4067033" cy="474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 РАЗРЕД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" y="0"/>
            <a:ext cx="9137178" cy="5236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183" y="1993537"/>
            <a:ext cx="8676456" cy="124897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r-Cyrl-B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МИЈЕЊАЊЕ БИЉКЕ ТОКОМ ГОДИНЕ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ПРИРОДА И ДРУШТВО 4. РАЗРЕД</a:t>
            </a:r>
            <a:endParaRPr lang="sr-Latn-B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9542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ПРОЉЕЋЕ:</a:t>
            </a:r>
          </a:p>
          <a:p>
            <a:endParaRPr lang="sr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иљке почињу нови живот,</a:t>
            </a:r>
          </a:p>
          <a:p>
            <a:pPr marL="285750" indent="-285750">
              <a:buFontTx/>
              <a:buChar char="-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гранама се појављују пупољци,</a:t>
            </a:r>
          </a:p>
          <a:p>
            <a:pPr marL="285750" indent="-285750">
              <a:buFontTx/>
              <a:buChar char="-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рава се развија из сјемена или прошлогодишњег коријена,</a:t>
            </a:r>
          </a:p>
          <a:p>
            <a:pPr marL="285750" indent="-285750">
              <a:buFontTx/>
              <a:buChar char="-"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иљке дебљају и расту.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Zemlja se ponovo rađa: Najljepši citati poznatih o proljeć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351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nsplantacija primljenice: kada je najbolje to učiniti, u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974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4721" y="4443958"/>
            <a:ext cx="4067033" cy="474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 РАЗРЕД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5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7494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ЉЕТО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Latn-B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биљке најбрже расту, </a:t>
            </a:r>
            <a:r>
              <a:rPr lang="sr-Cyrl-B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r-Latn-B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sr-Cyrl-B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многе биљке доносе плодове и сјеме.</a:t>
            </a:r>
            <a:endParaRPr lang="hr-B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85" y="2005974"/>
            <a:ext cx="3170575" cy="2365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06" y="2005973"/>
            <a:ext cx="3312368" cy="23659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721" y="4443958"/>
            <a:ext cx="4067033" cy="474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 РАЗРЕД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8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utum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2" y="411510"/>
            <a:ext cx="3076123" cy="37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7944" y="6275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ЈЕСЕН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endParaRPr lang="sr-Latn-B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многе биљке дају плодове,</a:t>
            </a:r>
            <a:r>
              <a:rPr lang="sr-Cyrl-B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r-Latn-B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sr-Cyrl-B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лишће листопадног дрвећа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мијења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боју и на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крају </a:t>
            </a:r>
            <a:r>
              <a:rPr lang="sr-Cyrl-B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опада.</a:t>
            </a:r>
            <a:endParaRPr lang="hr-B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r-B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721" y="4443958"/>
            <a:ext cx="4067033" cy="474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 РАЗРЕД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7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rov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5486"/>
            <a:ext cx="2060965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18306" y="195486"/>
            <a:ext cx="4968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r-B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B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ТОКОМ ЗИМЕ:</a:t>
            </a:r>
          </a:p>
          <a:p>
            <a:pPr>
              <a:spcAft>
                <a:spcPts val="0"/>
              </a:spcAft>
            </a:pPr>
            <a:endParaRPr lang="sr-Latn-B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ј</a:t>
            </a:r>
            <a:r>
              <a:rPr lang="sr-Cyrl-B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 успорен раст биљака,</a:t>
            </a:r>
            <a:endParaRPr lang="sr-Latn-B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sr-Cyrl-B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зељасте биљке увену, </a:t>
            </a:r>
            <a:endParaRPr lang="sr-Latn-B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sr-Cyrl-B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зимзелене биљке остају  непромијењене, </a:t>
            </a:r>
            <a:endParaRPr lang="sr-Latn-B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sr-Cyrl-B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украсне биљке смјештамо у  </a:t>
            </a: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стакленике </a:t>
            </a:r>
            <a:r>
              <a:rPr lang="sr-Cyrl-B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пластенике </a:t>
            </a:r>
            <a:r>
              <a:rPr lang="sr-Cyrl-B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који </a:t>
            </a:r>
            <a:r>
              <a:rPr lang="sr-Cyrl-B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 загријавају.</a:t>
            </a:r>
            <a:endParaRPr lang="hr-B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r-B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1" y="2280244"/>
            <a:ext cx="1865049" cy="1686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98" y="2317863"/>
            <a:ext cx="1872208" cy="16114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4721" y="4443958"/>
            <a:ext cx="4067033" cy="474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 РАЗРЕД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15566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КВИЗ ЗНАЊА</a:t>
            </a:r>
            <a:b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779662"/>
            <a:ext cx="7056784" cy="2088232"/>
          </a:xfrm>
        </p:spPr>
        <p:txBody>
          <a:bodyPr>
            <a:normAutofit/>
          </a:bodyPr>
          <a:lstStyle/>
          <a:p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Одговарате подизањем руке.</a:t>
            </a:r>
          </a:p>
          <a:p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 је одговор </a:t>
            </a:r>
            <a:r>
              <a:rPr lang="sr-Cyrl-BA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тачан</a:t>
            </a: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подижете </a:t>
            </a:r>
            <a:r>
              <a:rPr lang="sr-Cyrl-BA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десну руку</a:t>
            </a: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ако је </a:t>
            </a:r>
            <a:r>
              <a:rPr lang="sr-Cyrl-BA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нетачан</a:t>
            </a: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подижете </a:t>
            </a:r>
            <a:r>
              <a:rPr lang="sr-Cyrl-BA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лијеву руку</a:t>
            </a: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r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721" y="4443958"/>
            <a:ext cx="4067033" cy="474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 РАЗРЕД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9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/>
            </a:r>
            <a:br>
              <a:rPr lang="sr-Cyrl-BA" dirty="0" smtClean="0"/>
            </a:br>
            <a:endParaRPr lang="hr-BA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80900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1. Важан услов за раст и развој биљака је ТОПЛОТА.</a:t>
            </a:r>
          </a:p>
          <a:p>
            <a:endParaRPr lang="sr-Cyrl-BA" dirty="0">
              <a:latin typeface="Times New Roman" pitchFamily="18" charset="0"/>
              <a:cs typeface="Times New Roman" pitchFamily="18" charset="0"/>
            </a:endParaRPr>
          </a:p>
          <a:p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04" b="89896" l="243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7614"/>
            <a:ext cx="4560168" cy="27503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4721" y="4443958"/>
            <a:ext cx="4067033" cy="474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 РАЗРЕД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8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131590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Све зељасте биљке су отпорне на зиму и </a:t>
            </a: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не морају бити заштићене од ниских температура.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721" y="4443958"/>
            <a:ext cx="4067033" cy="474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 РАЗРЕД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Što znače emotikoni (SMAJLIJI)? | PČINJSKI 017 POR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203848" y="2330131"/>
            <a:ext cx="151923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05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381</Words>
  <Application>Microsoft Office PowerPoint</Application>
  <PresentationFormat>On-screen Show (16:9)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Palatino Linotype</vt:lpstr>
      <vt:lpstr>Times New Roman</vt:lpstr>
      <vt:lpstr>Office Theme</vt:lpstr>
      <vt:lpstr>Executive</vt:lpstr>
      <vt:lpstr>PowerPoint Presentation</vt:lpstr>
      <vt:lpstr>МИЈЕЊАЊЕ БИЉКЕ ТОКОМ ГОДИНЕ ПРИРОДА И ДРУШТВО 4. РАЗРЕД</vt:lpstr>
      <vt:lpstr>PowerPoint Presentation</vt:lpstr>
      <vt:lpstr>PowerPoint Presentation</vt:lpstr>
      <vt:lpstr>PowerPoint Presentation</vt:lpstr>
      <vt:lpstr>PowerPoint Presentation</vt:lpstr>
      <vt:lpstr>КВИЗ ЗНАЊА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Мијењање биљке током године</dc:title>
  <dc:creator>Danilo</dc:creator>
  <cp:lastModifiedBy>marina_uciteljica@yahoo.com</cp:lastModifiedBy>
  <cp:revision>45</cp:revision>
  <dcterms:created xsi:type="dcterms:W3CDTF">2020-04-10T11:12:19Z</dcterms:created>
  <dcterms:modified xsi:type="dcterms:W3CDTF">2020-04-12T16:34:48Z</dcterms:modified>
</cp:coreProperties>
</file>