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0" r:id="rId3"/>
    <p:sldId id="258" r:id="rId4"/>
    <p:sldId id="260" r:id="rId5"/>
    <p:sldId id="262" r:id="rId6"/>
    <p:sldId id="273" r:id="rId7"/>
    <p:sldId id="263" r:id="rId8"/>
    <p:sldId id="274" r:id="rId9"/>
    <p:sldId id="264" r:id="rId10"/>
    <p:sldId id="276" r:id="rId11"/>
    <p:sldId id="266" r:id="rId12"/>
    <p:sldId id="278" r:id="rId13"/>
    <p:sldId id="267" r:id="rId14"/>
    <p:sldId id="268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E7001-2E29-4122-A4F7-B2980A56BB13}" type="datetimeFigureOut">
              <a:rPr lang="sr-Cyrl-BA" smtClean="0"/>
              <a:t>1.5.2020.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78F6-B1E0-4E5C-801D-72B651AB6DF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24763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E7001-2E29-4122-A4F7-B2980A56BB13}" type="datetimeFigureOut">
              <a:rPr lang="sr-Cyrl-BA" smtClean="0"/>
              <a:t>1.5.2020.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78F6-B1E0-4E5C-801D-72B651AB6DF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9708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E7001-2E29-4122-A4F7-B2980A56BB13}" type="datetimeFigureOut">
              <a:rPr lang="sr-Cyrl-BA" smtClean="0"/>
              <a:t>1.5.2020.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78F6-B1E0-4E5C-801D-72B651AB6DF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6450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E7001-2E29-4122-A4F7-B2980A56BB13}" type="datetimeFigureOut">
              <a:rPr lang="sr-Cyrl-BA" smtClean="0"/>
              <a:t>1.5.2020.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78F6-B1E0-4E5C-801D-72B651AB6DF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1811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E7001-2E29-4122-A4F7-B2980A56BB13}" type="datetimeFigureOut">
              <a:rPr lang="sr-Cyrl-BA" smtClean="0"/>
              <a:t>1.5.2020.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78F6-B1E0-4E5C-801D-72B651AB6DF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45845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E7001-2E29-4122-A4F7-B2980A56BB13}" type="datetimeFigureOut">
              <a:rPr lang="sr-Cyrl-BA" smtClean="0"/>
              <a:t>1.5.2020.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78F6-B1E0-4E5C-801D-72B651AB6DF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24033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E7001-2E29-4122-A4F7-B2980A56BB13}" type="datetimeFigureOut">
              <a:rPr lang="sr-Cyrl-BA" smtClean="0"/>
              <a:t>1.5.2020.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78F6-B1E0-4E5C-801D-72B651AB6DF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94088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E7001-2E29-4122-A4F7-B2980A56BB13}" type="datetimeFigureOut">
              <a:rPr lang="sr-Cyrl-BA" smtClean="0"/>
              <a:t>1.5.2020.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78F6-B1E0-4E5C-801D-72B651AB6DF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12498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E7001-2E29-4122-A4F7-B2980A56BB13}" type="datetimeFigureOut">
              <a:rPr lang="sr-Cyrl-BA" smtClean="0"/>
              <a:t>1.5.2020.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78F6-B1E0-4E5C-801D-72B651AB6DF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94087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E7001-2E29-4122-A4F7-B2980A56BB13}" type="datetimeFigureOut">
              <a:rPr lang="sr-Cyrl-BA" smtClean="0"/>
              <a:t>1.5.2020.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78F6-B1E0-4E5C-801D-72B651AB6DF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94062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DE7001-2E29-4122-A4F7-B2980A56BB13}" type="datetimeFigureOut">
              <a:rPr lang="sr-Cyrl-BA" smtClean="0"/>
              <a:t>1.5.2020.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F78F6-B1E0-4E5C-801D-72B651AB6DFE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84555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ADE7001-2E29-4122-A4F7-B2980A56BB13}" type="datetimeFigureOut">
              <a:rPr lang="sr-Cyrl-BA" smtClean="0"/>
              <a:t>1.5.2020.</a:t>
            </a:fld>
            <a:endParaRPr lang="sr-Cyrl-B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r-Cyrl-B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AF78F6-B1E0-4E5C-801D-72B651AB6DFE}" type="slidenum">
              <a:rPr lang="sr-Cyrl-BA" smtClean="0"/>
              <a:t>‹#›</a:t>
            </a:fld>
            <a:endParaRPr lang="sr-Cyrl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108" y="357504"/>
            <a:ext cx="7772400" cy="1404156"/>
          </a:xfrm>
        </p:spPr>
        <p:txBody>
          <a:bodyPr>
            <a:noAutofit/>
          </a:bodyPr>
          <a:lstStyle/>
          <a:p>
            <a:pPr algn="ctr"/>
            <a:r>
              <a:rPr lang="sr-Latn-BA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РАСПРОСТРАЊЕНОСТ БИЉНОГ И ЖИВОТИЊСКОГ СВИЈЕТА НА ЗЕМЉИ                 </a:t>
            </a:r>
            <a:r>
              <a:rPr lang="sr-Latn-BA" sz="4000" dirty="0" smtClean="0">
                <a:solidFill>
                  <a:schemeClr val="tx1"/>
                </a:solidFill>
              </a:rPr>
              <a:t>                     </a:t>
            </a:r>
            <a:endParaRPr lang="sr-Cyrl-BA" sz="4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87667"/>
            <a:ext cx="5679240" cy="2860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9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97279" y="195486"/>
            <a:ext cx="8551865" cy="151216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7.ЧЕТИНАРСКЕ ШУМЕ </a:t>
            </a: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 према сјеверу настављају на листопадне.</a:t>
            </a:r>
          </a:p>
          <a:p>
            <a:pPr marL="0" indent="0" algn="l">
              <a:buNone/>
            </a:pP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ТАЈГЕ –су простране четинарске шуме у Русији.</a:t>
            </a:r>
          </a:p>
          <a:p>
            <a:endParaRPr lang="sr-Cyrl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6" r="1733"/>
          <a:stretch/>
        </p:blipFill>
        <p:spPr>
          <a:xfrm>
            <a:off x="4788024" y="2875140"/>
            <a:ext cx="3730584" cy="2072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3" y="3075805"/>
            <a:ext cx="3728970" cy="177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5"/>
          <a:stretch/>
        </p:blipFill>
        <p:spPr>
          <a:xfrm>
            <a:off x="5603219" y="1440896"/>
            <a:ext cx="2416224" cy="143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21591" r="3646" b="10208"/>
          <a:stretch/>
        </p:blipFill>
        <p:spPr>
          <a:xfrm>
            <a:off x="683569" y="1440896"/>
            <a:ext cx="3456994" cy="163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75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07504" y="374457"/>
            <a:ext cx="8640960" cy="739131"/>
          </a:xfrm>
        </p:spPr>
        <p:txBody>
          <a:bodyPr>
            <a:noAutofit/>
          </a:bodyPr>
          <a:lstStyle/>
          <a:p>
            <a:pPr algn="l"/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8.ТУНДРЕ</a:t>
            </a: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су области обрасле маховином, лишајевима и ниским грмљем.</a:t>
            </a:r>
            <a:endParaRPr lang="sr-Cyrl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7" y="2951734"/>
            <a:ext cx="4052774" cy="206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30" b="8159"/>
          <a:stretch/>
        </p:blipFill>
        <p:spPr>
          <a:xfrm>
            <a:off x="347626" y="1186974"/>
            <a:ext cx="3432287" cy="167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6"/>
          <a:stretch/>
        </p:blipFill>
        <p:spPr>
          <a:xfrm>
            <a:off x="4860032" y="2859782"/>
            <a:ext cx="389469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00" y="1131590"/>
            <a:ext cx="3124572" cy="152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4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79513" y="465516"/>
            <a:ext cx="8748713" cy="648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BA" sz="2400" dirty="0" smtClean="0">
                <a:latin typeface="Arial" pitchFamily="34" charset="0"/>
                <a:cs typeface="Arial" pitchFamily="34" charset="0"/>
              </a:rPr>
              <a:t>Тундре према сјеверу прелазе у област </a:t>
            </a:r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ВЈЕЧИТОГ СНИЈЕГА И ЛЕДА.</a:t>
            </a:r>
            <a:endParaRPr lang="sr-Cyrl-B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38956"/>
            <a:ext cx="4896570" cy="290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37" y="3003799"/>
            <a:ext cx="2574225" cy="1742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5" y="1203598"/>
            <a:ext cx="2891517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49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905" y="195486"/>
            <a:ext cx="4248472" cy="972108"/>
          </a:xfrm>
        </p:spPr>
        <p:txBody>
          <a:bodyPr>
            <a:normAutofit fontScale="90000"/>
          </a:bodyPr>
          <a:lstStyle/>
          <a:p>
            <a:pPr algn="l"/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ПРОМЈЕНА ПРИРОДНИХ ЗОНА СА ПОРАСТОМ НАДМОРСКЕ ВИСИНЕ</a:t>
            </a:r>
            <a:endParaRPr lang="sr-Cyrl-B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258" y="1275606"/>
            <a:ext cx="4477742" cy="33483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умјереним топлотним појасевима природне зоне се смјењују на слиједећи начин: </a:t>
            </a:r>
          </a:p>
          <a:p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</a:p>
          <a:p>
            <a:pPr algn="l"/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вјечити снијег и лед  </a:t>
            </a:r>
          </a:p>
          <a:p>
            <a:pPr algn="l"/>
            <a:r>
              <a:rPr lang="sr-Latn-BA" sz="2400" dirty="0" smtClean="0">
                <a:latin typeface="Arial" pitchFamily="34" charset="0"/>
                <a:cs typeface="Arial" pitchFamily="34" charset="0"/>
              </a:rPr>
              <a:t>камењари</a:t>
            </a:r>
          </a:p>
          <a:p>
            <a:pPr algn="l"/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травнате области</a:t>
            </a:r>
          </a:p>
          <a:p>
            <a:pPr algn="l"/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четинарске шуме                листопадне шуме</a:t>
            </a:r>
          </a:p>
          <a:p>
            <a:endParaRPr lang="sr-Cyrl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62" y="87474"/>
            <a:ext cx="403634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151" y="2517744"/>
            <a:ext cx="3697210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Arrow Connector 13"/>
          <p:cNvCxnSpPr/>
          <p:nvPr/>
        </p:nvCxnSpPr>
        <p:spPr>
          <a:xfrm>
            <a:off x="4139952" y="2949792"/>
            <a:ext cx="154277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139952" y="3219822"/>
            <a:ext cx="1584176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139952" y="3570861"/>
            <a:ext cx="1584176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139952" y="3921900"/>
            <a:ext cx="154277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139952" y="4222214"/>
            <a:ext cx="1440160" cy="0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6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23529" y="3003798"/>
            <a:ext cx="7632847" cy="1440160"/>
          </a:xfrm>
        </p:spPr>
        <p:txBody>
          <a:bodyPr>
            <a:noAutofit/>
          </a:bodyPr>
          <a:lstStyle/>
          <a:p>
            <a:pPr algn="l"/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ДОМАЋИ РАД:</a:t>
            </a:r>
          </a:p>
          <a:p>
            <a:pPr algn="l"/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Истражити утицај човјека (позитиван и негативан) на биљни и животињски свијет.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6"/>
          <a:stretch/>
        </p:blipFill>
        <p:spPr>
          <a:xfrm>
            <a:off x="323528" y="208312"/>
            <a:ext cx="4605630" cy="22253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6763"/>
            <a:ext cx="3744416" cy="21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95486"/>
            <a:ext cx="5436096" cy="3600400"/>
          </a:xfrm>
        </p:spPr>
        <p:txBody>
          <a:bodyPr>
            <a:normAutofit fontScale="90000"/>
          </a:bodyPr>
          <a:lstStyle/>
          <a:p>
            <a:pPr algn="l"/>
            <a:r>
              <a:rPr lang="sr-Latn-BA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Географска распрострањеност биљака зависи првенствено од климе</a:t>
            </a:r>
            <a:r>
              <a:rPr lang="sr-Latn-BA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sr-Latn-BA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BA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Биљке и животиње су населиле све топлотне појасеве.</a:t>
            </a:r>
            <a:br>
              <a:rPr lang="sr-Latn-BA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њима владају различити животни услови, који су довели до стварања више </a:t>
            </a:r>
            <a:r>
              <a:rPr lang="sr-Latn-BA" sz="27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природних зона</a:t>
            </a: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Cyrl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384" y="3867894"/>
            <a:ext cx="9026112" cy="1188132"/>
          </a:xfrm>
        </p:spPr>
        <p:txBody>
          <a:bodyPr>
            <a:normAutofit/>
          </a:bodyPr>
          <a:lstStyle/>
          <a:p>
            <a:pPr algn="l"/>
            <a:r>
              <a:rPr lang="sr-Latn-BA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ПРИРОДНЕ ЗОНЕ </a:t>
            </a:r>
            <a:r>
              <a:rPr lang="sr-Latn-BA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 области на Земљи настањене одређеним биљним и животињским врстама</a:t>
            </a:r>
            <a:r>
              <a:rPr lang="sr-Latn-BA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/>
        </p:blipFill>
        <p:spPr>
          <a:xfrm>
            <a:off x="5177941" y="648850"/>
            <a:ext cx="3969305" cy="266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69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2744" y="141480"/>
            <a:ext cx="8352928" cy="1404156"/>
          </a:xfrm>
        </p:spPr>
        <p:txBody>
          <a:bodyPr>
            <a:noAutofit/>
          </a:bodyPr>
          <a:lstStyle/>
          <a:p>
            <a:pPr algn="ctr"/>
            <a:r>
              <a:rPr lang="sr-Cyrl-BA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Промјена</a:t>
            </a:r>
            <a:r>
              <a:rPr lang="sr-Latn-BA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природних зона са удаљавањем од екватора према половима </a:t>
            </a:r>
            <a:endParaRPr lang="sr-Cyrl-BA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81"/>
          <a:stretch/>
        </p:blipFill>
        <p:spPr>
          <a:xfrm>
            <a:off x="225763" y="1815667"/>
            <a:ext cx="632139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547160" y="2301720"/>
            <a:ext cx="2417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саване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7160" y="2647969"/>
            <a:ext cx="2417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пустиње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9607" y="301266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макије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9608" y="3358918"/>
            <a:ext cx="225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степе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216" y="370516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latin typeface="Arial" pitchFamily="34" charset="0"/>
                <a:cs typeface="Arial" pitchFamily="34" charset="0"/>
              </a:rPr>
              <a:t>л</a:t>
            </a:r>
            <a:r>
              <a:rPr lang="sr-Latn-BA" sz="2400" dirty="0" smtClean="0">
                <a:latin typeface="Arial" pitchFamily="34" charset="0"/>
                <a:cs typeface="Arial" pitchFamily="34" charset="0"/>
              </a:rPr>
              <a:t>истопадне шуме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47160" y="1923678"/>
            <a:ext cx="2417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latin typeface="Arial" pitchFamily="34" charset="0"/>
                <a:cs typeface="Arial" pitchFamily="34" charset="0"/>
              </a:rPr>
              <a:t>т</a:t>
            </a:r>
            <a:r>
              <a:rPr lang="sr-Latn-BA" sz="2400" dirty="0" smtClean="0">
                <a:latin typeface="Arial" pitchFamily="34" charset="0"/>
                <a:cs typeface="Arial" pitchFamily="34" charset="0"/>
              </a:rPr>
              <a:t>ропске шуме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16216" y="405141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latin typeface="Arial" pitchFamily="34" charset="0"/>
                <a:cs typeface="Arial" pitchFamily="34" charset="0"/>
              </a:rPr>
              <a:t>ч</a:t>
            </a:r>
            <a:r>
              <a:rPr lang="sr-Latn-BA" sz="2400" dirty="0" smtClean="0">
                <a:latin typeface="Arial" pitchFamily="34" charset="0"/>
                <a:cs typeface="Arial" pitchFamily="34" charset="0"/>
              </a:rPr>
              <a:t>етинарске шуме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69608" y="4397666"/>
            <a:ext cx="2250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тундре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483518"/>
            <a:ext cx="4608515" cy="2282338"/>
          </a:xfrm>
        </p:spPr>
        <p:txBody>
          <a:bodyPr>
            <a:noAutofit/>
          </a:bodyPr>
          <a:lstStyle/>
          <a:p>
            <a:pPr algn="l"/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1.ТРОПСКЕ КИШНЕ ШУМЕ-</a:t>
            </a: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јављају се око екватора у </a:t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Средњој и Јужној  Америци, </a:t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Африци и Јужној Азији.  </a:t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Јужна Америка - СЕЛВАСИ</a:t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Африка – ПРАШУМЕ</a:t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Азија – ЏУНГЛЕ</a:t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r-Cyrl-BA" sz="2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5" y="3446087"/>
            <a:ext cx="3412935" cy="1621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86" y="0"/>
            <a:ext cx="4375140" cy="224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0" y="2592576"/>
            <a:ext cx="1296144" cy="85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84" y="1987643"/>
            <a:ext cx="1789757" cy="1009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40774"/>
            <a:ext cx="1876579" cy="93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r="13507"/>
          <a:stretch/>
        </p:blipFill>
        <p:spPr>
          <a:xfrm>
            <a:off x="4572000" y="2765857"/>
            <a:ext cx="1966518" cy="105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97" y="2562423"/>
            <a:ext cx="1741736" cy="869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t="11709" r="10679" b="8377"/>
          <a:stretch/>
        </p:blipFill>
        <p:spPr>
          <a:xfrm>
            <a:off x="6216859" y="3774729"/>
            <a:ext cx="2679718" cy="112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40" y="2123984"/>
            <a:ext cx="2168238" cy="805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74" y="2897980"/>
            <a:ext cx="2095460" cy="87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23" y="3777572"/>
            <a:ext cx="1985336" cy="111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0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87" y="81332"/>
            <a:ext cx="3814797" cy="191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421" y="2144619"/>
            <a:ext cx="1922600" cy="106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7" y="2219149"/>
            <a:ext cx="3139867" cy="84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73" y="2219149"/>
            <a:ext cx="1592926" cy="841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0" t="66887" r="8785" b="6344"/>
          <a:stretch/>
        </p:blipFill>
        <p:spPr>
          <a:xfrm>
            <a:off x="4808098" y="3430988"/>
            <a:ext cx="1801320" cy="117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7" y="3291830"/>
            <a:ext cx="407956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7" y="2144619"/>
            <a:ext cx="2088563" cy="104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8" t="11512" r="6481" b="62994"/>
          <a:stretch/>
        </p:blipFill>
        <p:spPr>
          <a:xfrm>
            <a:off x="6912084" y="3430989"/>
            <a:ext cx="2206725" cy="109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143709" y="249492"/>
            <a:ext cx="4933116" cy="1750160"/>
          </a:xfrm>
        </p:spPr>
        <p:txBody>
          <a:bodyPr>
            <a:normAutofit fontScale="90000"/>
          </a:bodyPr>
          <a:lstStyle/>
          <a:p>
            <a:pPr algn="l"/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2.САВАНЕ </a:t>
            </a: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 простране равничарске области обрасле високом травом и ријетким дрвећем (баобаб).</a:t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Јужна Америка – ЉАНОСИ и КАМПОСИ</a:t>
            </a:r>
            <a:endParaRPr lang="sr-Cyrl-BA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1283" y="303498"/>
            <a:ext cx="9143999" cy="594066"/>
          </a:xfrm>
        </p:spPr>
        <p:txBody>
          <a:bodyPr>
            <a:normAutofit fontScale="90000"/>
          </a:bodyPr>
          <a:lstStyle/>
          <a:p>
            <a:pPr algn="l"/>
            <a:r>
              <a:rPr lang="sr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3.ПУСТИЊЕ</a:t>
            </a: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 јављају око повратника и иза високих планина умјереног топлотног појаса.</a:t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r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sr-Cyrl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8" y="2787774"/>
            <a:ext cx="413027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t="24264" r="3501" b="6445"/>
          <a:stretch/>
        </p:blipFill>
        <p:spPr>
          <a:xfrm>
            <a:off x="4604341" y="987574"/>
            <a:ext cx="4273036" cy="2169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94" y="3412925"/>
            <a:ext cx="2074407" cy="131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85" y="1347614"/>
            <a:ext cx="1297533" cy="133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90" y="3425284"/>
            <a:ext cx="2117756" cy="1152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7614"/>
            <a:ext cx="2010392" cy="133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98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107504" y="195486"/>
            <a:ext cx="8749480" cy="1071451"/>
          </a:xfrm>
        </p:spPr>
        <p:txBody>
          <a:bodyPr>
            <a:normAutofit fontScale="90000"/>
          </a:bodyPr>
          <a:lstStyle/>
          <a:p>
            <a:pPr algn="l"/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4.СРЕДОЗЕМНЕ ШУМЕ </a:t>
            </a: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приморски бор,чемпрес и макија.</a:t>
            </a:r>
            <a:b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Макија</a:t>
            </a: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је средоземна вегетација коју чине жбунови и шибље.</a:t>
            </a:r>
            <a:endParaRPr lang="sr-Cyrl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58" y="3349670"/>
            <a:ext cx="3111438" cy="15672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1" t="16778" r="12445" b="7904"/>
          <a:stretch/>
        </p:blipFill>
        <p:spPr>
          <a:xfrm>
            <a:off x="4716016" y="2906765"/>
            <a:ext cx="2431866" cy="17137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85" y="1434703"/>
            <a:ext cx="2743964" cy="1371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0" t="33028" r="3812" b="7207"/>
          <a:stretch/>
        </p:blipFill>
        <p:spPr>
          <a:xfrm>
            <a:off x="357270" y="1434703"/>
            <a:ext cx="2164262" cy="14041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49" y="1434703"/>
            <a:ext cx="2009957" cy="1346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36735" r="50243" b="21034"/>
          <a:stretch/>
        </p:blipFill>
        <p:spPr>
          <a:xfrm>
            <a:off x="6331792" y="4083918"/>
            <a:ext cx="1632180" cy="83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1" y="303610"/>
            <a:ext cx="8613775" cy="1026319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5.СТЕПЕ</a:t>
            </a: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су области ниских трава.</a:t>
            </a:r>
          </a:p>
          <a:p>
            <a:pPr marL="0" indent="0" algn="l">
              <a:buNone/>
            </a:pP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Сјеверна Америка – ПРЕРИЈЕ</a:t>
            </a:r>
          </a:p>
          <a:p>
            <a:pPr marL="0" indent="0" algn="l">
              <a:buNone/>
            </a:pPr>
            <a:r>
              <a:rPr lang="sr-Cyrl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Јужн</a:t>
            </a: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Америка - ПАМПАСИ</a:t>
            </a:r>
            <a:endParaRPr lang="sr-Cyrl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47" y="2211710"/>
            <a:ext cx="415772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3" t="17354" r="-24423"/>
          <a:stretch/>
        </p:blipFill>
        <p:spPr>
          <a:xfrm>
            <a:off x="5807026" y="267494"/>
            <a:ext cx="3336974" cy="163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3" y="3003797"/>
            <a:ext cx="3396733" cy="192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66" y="1275605"/>
            <a:ext cx="3748730" cy="125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230172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latin typeface="Arial" pitchFamily="34" charset="0"/>
                <a:cs typeface="Arial" pitchFamily="34" charset="0"/>
              </a:rPr>
              <a:t>прерија</a:t>
            </a:r>
            <a:endParaRPr lang="sr-Cyrl-B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7278" y="356269"/>
            <a:ext cx="8856984" cy="919337"/>
          </a:xfrm>
        </p:spPr>
        <p:txBody>
          <a:bodyPr>
            <a:noAutofit/>
          </a:bodyPr>
          <a:lstStyle/>
          <a:p>
            <a:pPr algn="l"/>
            <a:r>
              <a:rPr lang="sr-Latn-BA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6.ЛИСТОПАДНЕ ШУМЕ </a:t>
            </a:r>
            <a:r>
              <a:rPr lang="sr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 распрострањене у границама сјеверног умјереног топлотног појаса, гдје годишња количина падавина не прелази 500 мм.</a:t>
            </a:r>
            <a:endParaRPr lang="sr-Cyrl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" y="2604150"/>
            <a:ext cx="5018559" cy="1203946"/>
          </a:xfrm>
        </p:spPr>
        <p:txBody>
          <a:bodyPr>
            <a:noAutofit/>
          </a:bodyPr>
          <a:lstStyle/>
          <a:p>
            <a:pPr algn="l"/>
            <a:endParaRPr lang="sr-Latn-BA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sr-Cyrl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6005"/>
            <a:ext cx="3873648" cy="2592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1076638"/>
            <a:ext cx="2174017" cy="1294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0" y="2859782"/>
            <a:ext cx="3456384" cy="216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23977" r="25246" b="38203"/>
          <a:stretch/>
        </p:blipFill>
        <p:spPr>
          <a:xfrm>
            <a:off x="467545" y="1491630"/>
            <a:ext cx="3980751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7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776</TotalTime>
  <Words>197</Words>
  <Application>Microsoft Office PowerPoint</Application>
  <PresentationFormat>On-screen Show (16:9)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Theme1</vt:lpstr>
      <vt:lpstr>РАСПРОСТРАЊЕНОСТ БИЉНОГ И ЖИВОТИЊСКОГ СВИЈЕТА НА ЗЕМЉИ                                      </vt:lpstr>
      <vt:lpstr>Географска распрострањеност биљака зависи првенствено од климе. Биљке и животиње су населиле све топлотне појасеве. У њима владају различити животни услови, који су довели до стварања више природних зона.</vt:lpstr>
      <vt:lpstr>Промјена природних зона са удаљавањем од екватора према половима </vt:lpstr>
      <vt:lpstr>1.ТРОПСКЕ КИШНЕ ШУМЕ- јављају се око екватора у  Средњој и Јужној  Америци,  Африци и Јужној Азији.   Јужна Америка - СЕЛВАСИ Африка – ПРАШУМЕ Азија – ЏУНГЛЕ </vt:lpstr>
      <vt:lpstr>2.САВАНЕ су простране равничарске области обрасле високом травом и ријетким дрвећем (баобаб). Јужна Америка – ЉАНОСИ и КАМПОСИ</vt:lpstr>
      <vt:lpstr>     3.ПУСТИЊЕ се јављају око повратника и иза високих планина умјереног топлотног појаса.    </vt:lpstr>
      <vt:lpstr>4.СРЕДОЗЕМНЕ ШУМЕ – приморски бор,чемпрес и макија. Макија је средоземна вегетација коју чине жбунови и шибље.</vt:lpstr>
      <vt:lpstr>PowerPoint Presentation</vt:lpstr>
      <vt:lpstr>6.ЛИСТОПАДНЕ ШУМЕ су распрострањене у границама сјеверног умјереног топлотног појаса, гдје годишња количина падавина не прелази 500 мм.</vt:lpstr>
      <vt:lpstr>PowerPoint Presentation</vt:lpstr>
      <vt:lpstr>8.ТУНДРЕ су области обрасле маховином, лишајевима и ниским грмљем.</vt:lpstr>
      <vt:lpstr>PowerPoint Presentation</vt:lpstr>
      <vt:lpstr>ПРОМЈЕНА ПРИРОДНИХ ЗОНА СА ПОРАСТОМ НАДМОРСКЕ ВИСИНЕ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РАСПРОСТРАЊЕНОСТ БИЉНОГ И ЖИВОТИНЈСКОГ СВИЈЕТА НА ЗЕМЊИ</dc:title>
  <dc:creator>Sadja</dc:creator>
  <cp:lastModifiedBy>NEMANJA</cp:lastModifiedBy>
  <cp:revision>104</cp:revision>
  <dcterms:created xsi:type="dcterms:W3CDTF">2020-04-26T15:55:45Z</dcterms:created>
  <dcterms:modified xsi:type="dcterms:W3CDTF">2020-05-01T12:27:14Z</dcterms:modified>
</cp:coreProperties>
</file>