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5" r:id="rId4"/>
    <p:sldId id="266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>
        <p:scale>
          <a:sx n="94" d="100"/>
          <a:sy n="94" d="100"/>
        </p:scale>
        <p:origin x="-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BA5779-2DF7-4D40-B909-E84B5C86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0238D9-25A0-4109-84A9-DD124A30C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013EB8-7752-4ADF-AC83-26D315CA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6BABF1-D48D-41C7-A805-B0CEF059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E87EA9-641D-43C6-AA7F-B8981C48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18746-66C0-4785-8798-11BF95CE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9C508F-6EA7-463E-93CD-75F3CEB82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7CF3A-AC77-4566-BBCB-9A563E8D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C1CB76-7D52-4298-8523-59D6A5B1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8AF612-06D1-44C0-8FFA-63099708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BBA87C0-2CC7-4536-8544-F011A6EF0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767FC0-9C0E-439D-A874-5DE14BEB6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6BD906-0F86-4A7C-A69C-18F15364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8B3CAD-0770-4296-AA2C-C644A6AD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F70580-FDF7-4E28-9B63-F94637BE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D585E-9F1D-4321-8AE2-D90E1777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F16DFC-68A3-4F17-864F-50F7933D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DFDD5C-E030-41A8-846C-086ABC9C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AEEF5-AAFE-4202-9F9C-EE56F80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E118F4-A4D5-4AED-A719-D76A6394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E0F9D-B31F-4544-A897-02EDAF91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C33B1B-CF59-431B-8029-F96E8059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E7791-1833-40DC-AC84-6FAC78B8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DC3C5-E01C-4388-903F-8BF9CEF7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A12AA-1F81-4768-B071-C3BDA388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2E90D-5F8F-47A8-9690-C2E0D1AF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804E95-B13F-47F4-A255-D3909F2D1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7D9994-6201-4B1E-AFCB-7CB629982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62EE67-0A03-4129-B4B1-E132CF8C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38DB1C-5F2D-4E99-93D6-F823147B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B9BD94-9EE8-4E7D-8BEA-DBF329F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3843B-EF1E-47F0-9595-0F93C3DB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554C32-B127-4C05-81A5-7B9D8849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233C25-B056-4F8D-9721-042C00AF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CC61686-0B7A-48CA-90DE-FDF09B9FD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17470C-F12F-47BE-88E7-62D6D808F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8E5814-8A71-4C69-803A-039206BA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A0FEFC-B8C2-451A-8E9E-E966E04D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2EEC16-88F4-4551-A5FC-8B19E14A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7B9B2-F7FF-433A-92B2-B5071E9D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08F284-0B48-4B63-A169-71535FF6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1635B4-E547-4CF6-B658-AD14FFC5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907EF1-0616-42FA-B9B6-976087B2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8F942D-6809-4B18-8101-0C329E6A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F322CE-6977-494F-BDD8-00282CB9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572A59-93B7-47C8-8591-4351DF0F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837C9-C247-4586-BE47-A386EB70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31C28-3C0E-4B87-B716-AC14A9A0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62318A-19B7-4C65-91CB-C3AF7652B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136921-98D3-4F4F-BB10-4E346071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10AEDE-3379-45CA-BFDD-A36FD709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548C99-221E-4D51-941A-E07E1CC4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F8DC8-3C74-4368-BFC7-C11F2B13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37F706-4AB4-4B62-ABFE-84BC46B8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78E10F-76E6-49C8-A223-165169B28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4CA9BA-8C97-49C3-85E1-914C4CCA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79B47F-CA78-4A4D-92C8-9A143CC4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C1695C-DFA4-43EA-A2B9-F07B0C1B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68B466-DE44-44C4-A711-70B4CE9B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0D8347-7083-4F3E-AA19-B92D56EE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31A5A8-8E1A-44EA-A2F1-0CC6676E0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6655-3FE1-41B3-9DF2-A20D495980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983DF7-E876-4307-B666-C72B635BF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AF03-6BD5-491E-9184-BE1C4415F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A92D-7444-4C75-B1D9-DCC4F39BB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7" name="Content Placeholder 6" descr="0-02-05-65f52a2d155e5252819d438e8172e02ebeb346d710d6ba68c492a04fe51e34cb_f8a1f5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05" y="264111"/>
            <a:ext cx="326350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-02-05-42b68e0ec32926ef87463dfc1f2da8b403329f10ff056e7daad69789a194b6b9_957a6f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5396" y="318726"/>
            <a:ext cx="6396111" cy="302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0200323_162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2204" y="4276579"/>
            <a:ext cx="4529796" cy="339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SC_189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360158" y="1072916"/>
            <a:ext cx="4904757" cy="275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SC_19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666002" y="3830149"/>
            <a:ext cx="3875650" cy="2180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0-02-05-cd640ce35ce3e42d84f20d196046dfadae648a2e1d9d234e1bbd63a88b280757_117b1da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10154" y="3107365"/>
            <a:ext cx="2843450" cy="3750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BCE9E4-45D4-46ED-8D54-24457732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5400" b="1" dirty="0"/>
              <a:t>ПАЖЉИВО ПРАТИМО </a:t>
            </a:r>
            <a:r>
              <a:rPr lang="sr-Cyrl-RS" sz="5400" b="1" dirty="0" smtClean="0"/>
              <a:t>ПРЕДСТАВУ.</a:t>
            </a: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3E1AE12-7289-4D4C-933C-B3B77088F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1370" y="1246349"/>
            <a:ext cx="8417477" cy="56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36C88-41EF-4BDF-83F1-D4219207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26" y="685536"/>
            <a:ext cx="5127031" cy="3785419"/>
          </a:xfrm>
        </p:spPr>
        <p:txBody>
          <a:bodyPr>
            <a:normAutofit/>
          </a:bodyPr>
          <a:lstStyle/>
          <a:p>
            <a:r>
              <a:rPr lang="sr-Cyrl-RS" sz="6000" b="1" dirty="0"/>
              <a:t>ТЕЛЕФОНИ ТРЕБА ДА БУДУ </a:t>
            </a:r>
            <a:r>
              <a:rPr lang="sr-Cyrl-RS" sz="6000" b="1" dirty="0" smtClean="0"/>
              <a:t>ИСКЉУЧЕНИ.</a:t>
            </a:r>
            <a:endParaRPr lang="en-US" sz="60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653A1D64-3CE1-495A-8827-35D20FB2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CEA775E-B674-462B-864D-78399F52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87" r="998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4661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ECF957-E02C-478D-96B9-98B51636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4330192"/>
          </a:xfrm>
        </p:spPr>
        <p:txBody>
          <a:bodyPr>
            <a:normAutofit/>
          </a:bodyPr>
          <a:lstStyle/>
          <a:p>
            <a:r>
              <a:rPr lang="sr-Cyrl-RS" sz="5400" b="1" dirty="0"/>
              <a:t>ТОКОМ ПРЕДСТАВЕ </a:t>
            </a:r>
            <a:br>
              <a:rPr lang="sr-Cyrl-RS" sz="5400" b="1" dirty="0"/>
            </a:br>
            <a:r>
              <a:rPr lang="sr-Cyrl-RS" sz="5400" b="1" dirty="0"/>
              <a:t>НЕ СМИЈЕМО НИШТА </a:t>
            </a:r>
            <a:r>
              <a:rPr lang="sr-Cyrl-RS" sz="5400" b="1" dirty="0" smtClean="0"/>
              <a:t>ГРИЦКАТИ.</a:t>
            </a:r>
            <a:endParaRPr lang="en-US" sz="54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CDF7E4A-0227-48DD-B39A-9F9C6F7F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9228BCF-6FA2-4366-B92F-10C643EC8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837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325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0DD092-F2E9-466B-AC6B-2F7BD29D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sr-Cyrl-RS" sz="6000" dirty="0"/>
              <a:t/>
            </a:r>
            <a:br>
              <a:rPr lang="sr-Cyrl-RS" sz="6000" dirty="0"/>
            </a:br>
            <a:r>
              <a:rPr lang="sr-Cyrl-RS" sz="6000" dirty="0"/>
              <a:t/>
            </a:r>
            <a:br>
              <a:rPr lang="sr-Cyrl-RS" sz="6000" dirty="0"/>
            </a:br>
            <a:r>
              <a:rPr lang="sr-Cyrl-RS" sz="6000" dirty="0"/>
              <a:t/>
            </a:r>
            <a:br>
              <a:rPr lang="sr-Cyrl-RS" sz="6000" dirty="0"/>
            </a:br>
            <a:r>
              <a:rPr lang="sr-Cyrl-RS" sz="6000" b="1" dirty="0"/>
              <a:t>ГЛУМЦЕ НАГРАЂУЈЕМО </a:t>
            </a:r>
            <a:br>
              <a:rPr lang="sr-Cyrl-RS" sz="6000" b="1" dirty="0"/>
            </a:br>
            <a:r>
              <a:rPr lang="sr-Cyrl-RS" sz="6000" b="1" dirty="0" smtClean="0"/>
              <a:t>АПЛАУЗОМ.</a:t>
            </a:r>
            <a:endParaRPr lang="en-US" sz="6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E19B873-5025-4F36-BD85-9D05CD6EA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2572" y="2928881"/>
            <a:ext cx="3977206" cy="29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0BC1FF-6C4F-4D39-AEC2-0E024F66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5400" b="1" dirty="0"/>
              <a:t>ИЗРАДИМО ЛУТКЕ</a:t>
            </a: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07400FC-805C-4720-B07C-2BB5A941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754" y="2326119"/>
            <a:ext cx="4200051" cy="3395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DB61A3-552E-4E38-B297-B25975EC98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642" y="2875688"/>
            <a:ext cx="4528604" cy="28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5" name="Content Placeholder 4" descr="istockphoto-659111108-612x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1139" y="450166"/>
            <a:ext cx="6407834" cy="6407834"/>
          </a:xfrm>
        </p:spPr>
      </p:pic>
      <p:sp>
        <p:nvSpPr>
          <p:cNvPr id="4" name="Rectangle 3"/>
          <p:cNvSpPr/>
          <p:nvPr/>
        </p:nvSpPr>
        <p:spPr>
          <a:xfrm>
            <a:off x="900333" y="2757268"/>
            <a:ext cx="5031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БРАВО!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7acd12f051d807568bf90066159fa0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999" y="0"/>
            <a:ext cx="131063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5600" y="1600200"/>
            <a:ext cx="8636000" cy="38164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sr-Cyrl-R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САБИРАЊЕ И ОДУЗИМАЊЕ ДО 8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200" y="6273800"/>
            <a:ext cx="5384800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1. НАЦРТАЈ И САБЕРИ: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GFGG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10160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85800"/>
          </a:xfrm>
        </p:spPr>
        <p:txBody>
          <a:bodyPr>
            <a:noAutofit/>
          </a:bodyPr>
          <a:lstStyle/>
          <a:p>
            <a:pPr algn="l"/>
            <a:r>
              <a:rPr lang="sr-Latn-BA" sz="3700" dirty="0" smtClean="0"/>
              <a:t>2</a:t>
            </a:r>
            <a:r>
              <a:rPr lang="sr-Cyrl-RS" sz="3700" dirty="0" smtClean="0"/>
              <a:t>. ОДУЗМИ БРОЈЕВЕ И ЗАПИШИ РЕЗУЛТАТЕ:</a:t>
            </a:r>
            <a:endParaRPr lang="en-US" sz="3700" dirty="0"/>
          </a:p>
        </p:txBody>
      </p:sp>
      <p:pic>
        <p:nvPicPr>
          <p:cNvPr id="4" name="Content Placeholder 3" descr="cb15fc9cc8dbbe9fab3e8a1222de30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1" y="685800"/>
            <a:ext cx="8157988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7400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BA" dirty="0" smtClean="0"/>
              <a:t>3</a:t>
            </a:r>
            <a:r>
              <a:rPr lang="sr-Cyrl-RS" dirty="0" smtClean="0"/>
              <a:t>. </a:t>
            </a:r>
            <a:r>
              <a:rPr lang="sr-Cyrl-RS" sz="4800" b="1" dirty="0" smtClean="0"/>
              <a:t>ЈАНА ИМА ТРИ БАЛОНА, А МАРКО 5 БАЛОНА. КОЛИКО БАЛОНА ИМАЈУ ЗАЈЕДНО?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1399"/>
            <a:ext cx="10972800" cy="3814764"/>
          </a:xfrm>
        </p:spPr>
        <p:txBody>
          <a:bodyPr/>
          <a:lstStyle/>
          <a:p>
            <a:r>
              <a:rPr lang="sr-Cyrl-RS" sz="4000" dirty="0" smtClean="0"/>
              <a:t>РАЧУНАМО: ___________________________</a:t>
            </a:r>
          </a:p>
          <a:p>
            <a:r>
              <a:rPr lang="sr-Cyrl-RS" sz="4000" dirty="0" smtClean="0"/>
              <a:t>ОДГОВОР: ЗАЈЕДНО ИМАЈУ __ БАЛОНА.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110977-1-baloni-raznobojni-50komada_5a8d412678a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0954" y="3585958"/>
            <a:ext cx="3681046" cy="327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0109B6AF-6310-43CA-A848-69DB0180D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903" r="9089" b="9174"/>
          <a:stretch/>
        </p:blipFill>
        <p:spPr>
          <a:xfrm>
            <a:off x="3474974" y="10"/>
            <a:ext cx="8668512" cy="6857990"/>
          </a:xfrm>
          <a:prstGeom prst="rect">
            <a:avLst/>
          </a:prstGeom>
        </p:spPr>
      </p:pic>
      <p:sp>
        <p:nvSpPr>
          <p:cNvPr id="38" name="Rectangle 27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C2E686-7FA0-48D2-979F-2A9EC04A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66" y="625683"/>
            <a:ext cx="4023360" cy="3204134"/>
          </a:xfrm>
        </p:spPr>
        <p:txBody>
          <a:bodyPr anchor="b">
            <a:normAutofit/>
          </a:bodyPr>
          <a:lstStyle/>
          <a:p>
            <a:r>
              <a:rPr lang="sr-Cyrl-RS" sz="5400" b="1" dirty="0"/>
              <a:t>ПРАВИЛА ПОНАШАЊА У ПОЗОРИШТУ</a:t>
            </a:r>
            <a:endParaRPr lang="en-US" sz="5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847B01-369A-4496-B607-DEE147846C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19331">
            <a:off x="4440545" y="2242874"/>
            <a:ext cx="2189245" cy="27146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B27A23-CD84-468C-B6F3-1E4D1DF92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5857461"/>
            <a:ext cx="4023359" cy="22360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F2B57DD-9096-4A84-AD2B-CCA730F4B2A4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85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25081-9600-4003-BBD3-637556FF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72" y="629266"/>
            <a:ext cx="5288719" cy="1676603"/>
          </a:xfrm>
        </p:spPr>
        <p:txBody>
          <a:bodyPr>
            <a:noAutofit/>
          </a:bodyPr>
          <a:lstStyle/>
          <a:p>
            <a:r>
              <a:rPr lang="sr-Cyrl-RS" sz="5400" b="1" dirty="0"/>
              <a:t>ПРИКЛАДНО СЕ </a:t>
            </a:r>
            <a:r>
              <a:rPr lang="sr-Cyrl-RS" sz="5400" b="1" dirty="0" smtClean="0"/>
              <a:t>ОБЛАЧИМО.</a:t>
            </a:r>
            <a:endParaRPr lang="en-US" sz="54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13007835-4D28-4644-993D-2ECD0FE3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415167E-423D-4031-8CC7-3011A3ED6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" b="1458"/>
          <a:stretch/>
        </p:blipFill>
        <p:spPr>
          <a:xfrm>
            <a:off x="5102087" y="372529"/>
            <a:ext cx="6440981" cy="57703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513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A7A61-CE38-477F-920F-3A1BD631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6529"/>
          </a:xfrm>
        </p:spPr>
        <p:txBody>
          <a:bodyPr>
            <a:noAutofit/>
          </a:bodyPr>
          <a:lstStyle/>
          <a:p>
            <a:r>
              <a:rPr lang="sr-Cyrl-RS" sz="6000" b="1" dirty="0"/>
              <a:t>ДОЛАЗИМО </a:t>
            </a:r>
            <a:br>
              <a:rPr lang="sr-Cyrl-RS" sz="6000" b="1" dirty="0"/>
            </a:br>
            <a:r>
              <a:rPr lang="sr-Cyrl-RS" sz="6000" b="1" dirty="0"/>
              <a:t>НА </a:t>
            </a:r>
            <a:r>
              <a:rPr lang="sr-Cyrl-RS" sz="6000" b="1" dirty="0" smtClean="0"/>
              <a:t>ВРИЈЕМЕ!</a:t>
            </a:r>
            <a:endParaRPr lang="en-US" sz="6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54F616E-0663-49A3-A5E4-E42070BE2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4074" y="854657"/>
            <a:ext cx="4830305" cy="51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9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71</Words>
  <Application>Microsoft Office PowerPoint</Application>
  <PresentationFormat>Custom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1. НАЦРТАЈ И САБЕРИ:</vt:lpstr>
      <vt:lpstr>2. ОДУЗМИ БРОЈЕВЕ И ЗАПИШИ РЕЗУЛТАТЕ:</vt:lpstr>
      <vt:lpstr>3. ЈАНА ИМА ТРИ БАЛОНА, А МАРКО 5 БАЛОНА. КОЛИКО БАЛОНА ИМАЈУ ЗАЈЕДНО?</vt:lpstr>
      <vt:lpstr>ПРАВИЛА ПОНАШАЊА У ПОЗОРИШТУ</vt:lpstr>
      <vt:lpstr>ПРИКЛАДНО СЕ ОБЛАЧИМО.</vt:lpstr>
      <vt:lpstr>ДОЛАЗИМО  НА ВРИЈЕМЕ!</vt:lpstr>
      <vt:lpstr>ПАЖЉИВО ПРАТИМО ПРЕДСТАВУ.</vt:lpstr>
      <vt:lpstr>ТЕЛЕФОНИ ТРЕБА ДА БУДУ ИСКЉУЧЕНИ.</vt:lpstr>
      <vt:lpstr>ТОКОМ ПРЕДСТАВЕ  НЕ СМИЈЕМО НИШТА ГРИЦКАТИ.</vt:lpstr>
      <vt:lpstr>   ГЛУМЦЕ НАГРАЂУЈЕМО  АПЛАУЗОМ.</vt:lpstr>
      <vt:lpstr>ИЗРАДИМО ЛУТКЕ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ПОНАШАЊА У ПОЗОРИШТУ</dc:title>
  <dc:creator>Vidovic</dc:creator>
  <cp:lastModifiedBy>Dell</cp:lastModifiedBy>
  <cp:revision>6</cp:revision>
  <dcterms:created xsi:type="dcterms:W3CDTF">2020-03-24T12:58:36Z</dcterms:created>
  <dcterms:modified xsi:type="dcterms:W3CDTF">2020-03-30T16:53:03Z</dcterms:modified>
</cp:coreProperties>
</file>