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1" r:id="rId5"/>
    <p:sldId id="260" r:id="rId6"/>
    <p:sldId id="25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46"/>
    <a:srgbClr val="34411B"/>
    <a:srgbClr val="FCD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8B8E-783F-4F5F-B5BD-C65EB4C2150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3E9B-9FA3-4D27-82E1-89E71D0A6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339" y="-982466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696744" cy="1498178"/>
          </a:xfrm>
        </p:spPr>
        <p:txBody>
          <a:bodyPr>
            <a:noAutofit/>
          </a:bodyPr>
          <a:lstStyle/>
          <a:p>
            <a:r>
              <a:rPr lang="sr-Cyrl-RS" sz="5200" b="1" dirty="0" smtClean="0">
                <a:solidFill>
                  <a:schemeClr val="bg1"/>
                </a:solidFill>
              </a:rPr>
              <a:t>ДОМАЋЕ  ЖИВОТИЊЕ</a:t>
            </a:r>
            <a:endParaRPr lang="en-US" sz="5200" b="1" dirty="0">
              <a:solidFill>
                <a:schemeClr val="bg1"/>
              </a:solidFill>
            </a:endParaRPr>
          </a:p>
        </p:txBody>
      </p:sp>
      <p:pic>
        <p:nvPicPr>
          <p:cNvPr id="2064" name="Picture 16" descr="Farm scenes with different animals in the farmy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4"/>
          <a:stretch/>
        </p:blipFill>
        <p:spPr bwMode="auto">
          <a:xfrm>
            <a:off x="827584" y="1988840"/>
            <a:ext cx="5402274" cy="43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5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339" y="-982466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armer and farm animals in the farmyard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 bwMode="auto">
          <a:xfrm>
            <a:off x="161242" y="1752508"/>
            <a:ext cx="8803246" cy="49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6" y="96750"/>
            <a:ext cx="8835701" cy="1655758"/>
          </a:xfrm>
          <a:solidFill>
            <a:srgbClr val="34411B"/>
          </a:solidFill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ДОМАЋЕ ЖИВОТИЊЕ СУ ЖИВОТИЊЕ  О КОЈИМА СЕ БРИНЕ ЧОВЈЕК.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6667" y="-982467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ЧОВЈЕК ЖИВОТИЊАМА ОБЕЗБЈЕЂУЈЕ: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180 Inside Barn Cliparts, Stock Vector And Royalty Free Insi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286250" cy="178117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0687" y="1124744"/>
            <a:ext cx="31683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СМЈЕШТАЈ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Old Interior Farm House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4"/>
          <a:stretch/>
        </p:blipFill>
        <p:spPr bwMode="auto">
          <a:xfrm>
            <a:off x="4911823" y="1772816"/>
            <a:ext cx="3296067" cy="178117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95897" y="1124744"/>
            <a:ext cx="31683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ХРАНУ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Farm Animals Drinking Water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/>
        </p:blipFill>
        <p:spPr bwMode="auto">
          <a:xfrm>
            <a:off x="638328" y="4311445"/>
            <a:ext cx="3477621" cy="22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54485" y="3717032"/>
            <a:ext cx="31683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ВОДУ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202" name="Picture 10" descr="Vet and Cow Stock Illustrations, Images &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b="14269"/>
          <a:stretch/>
        </p:blipFill>
        <p:spPr bwMode="auto">
          <a:xfrm>
            <a:off x="4911824" y="4311446"/>
            <a:ext cx="3044552" cy="22077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11824" y="3732921"/>
            <a:ext cx="31683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600" b="1" dirty="0" smtClean="0">
                <a:solidFill>
                  <a:schemeClr val="bg1"/>
                </a:solidFill>
              </a:rPr>
              <a:t>ЗДРАВЉЕ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2826" y="-982464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32" y="332656"/>
            <a:ext cx="8551439" cy="720080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У ДОМАЋЕ  ЖИВОТИЊЕ УБРАЈАМО: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Dell\Desktop\Domace zivotinje\cartoon-happy-cow-isolated-white-background_29190-1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23" y="1123850"/>
            <a:ext cx="2954045" cy="277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Domace zivotinje\cartoon-happy-donkey-vector-208613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7"/>
          <a:stretch/>
        </p:blipFill>
        <p:spPr bwMode="auto">
          <a:xfrm>
            <a:off x="400506" y="3899965"/>
            <a:ext cx="2875350" cy="277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ll\Desktop\Domace zivotinje\6-68550_pig-cliparts-for-free-pigs-clipart-dance-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70" y="1125623"/>
            <a:ext cx="2708777" cy="277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Domace zivotinje\cute-goat-cartoon_33070-21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9965"/>
            <a:ext cx="2880320" cy="277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Dell\Desktop\Domace zivotinje\cartoon-happy-horse-white-background_29190-506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5" y="1128260"/>
            <a:ext cx="2740638" cy="27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ell\Desktop\Domace zivotinje\cartoon-funny-sheep-posing-isolated-white-background_29190-27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95624"/>
            <a:ext cx="2600287" cy="27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0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339" y="-982466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9632" y="332656"/>
            <a:ext cx="855143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 smtClean="0">
                <a:solidFill>
                  <a:schemeClr val="bg1"/>
                </a:solidFill>
              </a:rPr>
              <a:t>У ДОМАЋЕ  ЖИВОТИЊЕ УБРАЈАМО: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Dell\Desktop\Domace zivotinje\3a9bd62deeaa52685cc291db817320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6" y="1293599"/>
            <a:ext cx="2757023" cy="27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l\Desktop\Domace zivotinje\male-wild-duck-vector-24273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203" r="6061" b="20860"/>
          <a:stretch/>
        </p:blipFill>
        <p:spPr bwMode="auto">
          <a:xfrm>
            <a:off x="3385055" y="4049010"/>
            <a:ext cx="2577781" cy="24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ll\Desktop\Domace zivotinje\tabby-c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8314" r="6247" b="5626"/>
          <a:stretch/>
        </p:blipFill>
        <p:spPr bwMode="auto">
          <a:xfrm>
            <a:off x="3211564" y="1274207"/>
            <a:ext cx="2225822" cy="27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esktop\Domace zivotinje\free-turkey-illustration_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6672"/>
          <a:stretch/>
        </p:blipFill>
        <p:spPr bwMode="auto">
          <a:xfrm>
            <a:off x="5962836" y="4058704"/>
            <a:ext cx="2231573" cy="24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ell\Desktop\Domace zivotinje\cute-fun-dog-cartoon-vector-68330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/>
        </p:blipFill>
        <p:spPr bwMode="auto">
          <a:xfrm>
            <a:off x="963531" y="1283905"/>
            <a:ext cx="2248033" cy="27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ell\Desktop\Domace zivotinje\cartoon-smiling-goose-vector-1356048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963531" y="4057756"/>
            <a:ext cx="2421524" cy="24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0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0331" y="-969824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05" y="404664"/>
            <a:ext cx="8280920" cy="720080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ОГЛАШАВАЊЕ ДОМАЋИХ  ЖИВОТИЊА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8" descr="C:\Users\Dell\Desktop\Domace zivotinje\cartoon-happy-horse-white-background_29190-5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1" y="1181091"/>
            <a:ext cx="1165364" cy="11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17954" y="1409792"/>
            <a:ext cx="136986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solidFill>
                  <a:schemeClr val="bg1"/>
                </a:solidFill>
              </a:rPr>
              <a:t>РЖЕ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Dell\Desktop\Domace zivotinje\cartoon-happy-cow-isolated-white-background_29190-1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8" y="2521205"/>
            <a:ext cx="1197071" cy="112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17954" y="2722769"/>
            <a:ext cx="14334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solidFill>
                  <a:schemeClr val="bg1"/>
                </a:solidFill>
              </a:rPr>
              <a:t>МУЧЕ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Dell\Desktop\Domace zivotinje\6-68550_pig-cliparts-for-free-pigs-clipart-dance-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7" y="3791837"/>
            <a:ext cx="1207058" cy="123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26630" y="4055341"/>
            <a:ext cx="13611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ГРОКЋЕ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C:\Users\Dell\Desktop\Domace zivotinje\cartoon-happy-donkey-vector-208613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7"/>
          <a:stretch/>
        </p:blipFill>
        <p:spPr bwMode="auto">
          <a:xfrm>
            <a:off x="429557" y="5229200"/>
            <a:ext cx="119518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17954" y="5445224"/>
            <a:ext cx="136986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solidFill>
                  <a:schemeClr val="bg1"/>
                </a:solidFill>
              </a:rPr>
              <a:t>ЊАЧЕ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5" descr="C:\Users\Dell\Desktop\Domace zivotinje\cute-goat-cartoon_33070-21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97" y="1108043"/>
            <a:ext cx="1214603" cy="116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427984" y="1380862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МЕКЕЋЕ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9" descr="C:\Users\Dell\Desktop\Domace zivotinje\cartoon-funny-sheep-posing-isolated-white-background_29190-27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02" y="2432358"/>
            <a:ext cx="1202298" cy="11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327300" y="2521205"/>
            <a:ext cx="13968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solidFill>
                  <a:schemeClr val="bg1"/>
                </a:solidFill>
              </a:rPr>
              <a:t>БЛЕЈИ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Dell\Desktop\Domace zivotinje\cute-fun-dog-cartoon-vector-68330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/>
        </p:blipFill>
        <p:spPr bwMode="auto">
          <a:xfrm>
            <a:off x="3138601" y="3791837"/>
            <a:ext cx="1188699" cy="118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Dell\Desktop\Domace zivotinje\tabby-ca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8314" r="6247" b="5626"/>
          <a:stretch/>
        </p:blipFill>
        <p:spPr bwMode="auto">
          <a:xfrm>
            <a:off x="3138601" y="5229200"/>
            <a:ext cx="1188699" cy="11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327300" y="5433554"/>
            <a:ext cx="15408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МЈАУЧЕ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27300" y="4025374"/>
            <a:ext cx="11808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solidFill>
                  <a:schemeClr val="bg1"/>
                </a:solidFill>
              </a:rPr>
              <a:t>ЛАЈЕ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1" descr="C:\Users\Dell\Desktop\Domace zivotinje\3a9bd62deeaa52685cc291db8173207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99413"/>
            <a:ext cx="1174017" cy="117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Dell\Desktop\Domace zivotinje\cartoon-smiling-goose-vector-1356048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6023181" y="2437294"/>
            <a:ext cx="1162996" cy="11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Dell\Desktop\Domace zivotinje\male-wild-duck-vector-2427348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203" r="6061" b="20860"/>
          <a:stretch/>
        </p:blipFill>
        <p:spPr bwMode="auto">
          <a:xfrm>
            <a:off x="6023182" y="3779194"/>
            <a:ext cx="1162996" cy="11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Dell\Desktop\Domace zivotinje\free-turkey-illustration_d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6672"/>
          <a:stretch/>
        </p:blipFill>
        <p:spPr bwMode="auto">
          <a:xfrm>
            <a:off x="6023181" y="5093937"/>
            <a:ext cx="1162996" cy="12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186177" y="543355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solidFill>
                  <a:schemeClr val="bg1"/>
                </a:solidFill>
              </a:rPr>
              <a:t>ЋУРЛИЧЕ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6177" y="3980940"/>
            <a:ext cx="10582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ГАЧЕ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186177" y="2652545"/>
            <a:ext cx="113023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ГУЧЕ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6178" y="1332417"/>
            <a:ext cx="16342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solidFill>
                  <a:schemeClr val="bg1"/>
                </a:solidFill>
              </a:rPr>
              <a:t>КОКОДАЧЕ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0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yalty Free Green School Board Stock Photos | raw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2826" y="-982464"/>
            <a:ext cx="6605053" cy="8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32" y="332656"/>
            <a:ext cx="8551439" cy="720080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ЗАДАТАК ЗА САМОСТАЛАН РАД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632" y="1484784"/>
            <a:ext cx="8551439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5400" b="1" dirty="0" smtClean="0">
                <a:solidFill>
                  <a:schemeClr val="bg1"/>
                </a:solidFill>
              </a:rPr>
              <a:t>НАЦРТАЈ ДОМАЋЕ ЖИВОТИЊЕ КОЈЕ У СВОМ НАЗИВУ ИМАЈУ СЛОВО К.</a:t>
            </a:r>
          </a:p>
          <a:p>
            <a:endParaRPr lang="sr-Cyrl-RS" sz="4000" b="1" dirty="0">
              <a:solidFill>
                <a:schemeClr val="bg1"/>
              </a:solidFill>
            </a:endParaRPr>
          </a:p>
          <a:p>
            <a:r>
              <a:rPr lang="sr-Cyrl-RS" sz="4000" b="1" dirty="0" smtClean="0">
                <a:solidFill>
                  <a:schemeClr val="bg1"/>
                </a:solidFill>
              </a:rPr>
              <a:t>(КРАВА, МАЧКА, КОЊ...)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67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ДОМАЋЕ  ЖИВОТИЊЕ</vt:lpstr>
      <vt:lpstr>ДОМАЋЕ ЖИВОТИЊЕ СУ ЖИВОТИЊЕ  О КОЈИМА СЕ БРИНЕ ЧОВЈЕК.</vt:lpstr>
      <vt:lpstr>ЧОВЈЕК ЖИВОТИЊАМА ОБЕЗБЈЕЂУЈЕ:</vt:lpstr>
      <vt:lpstr>У ДОМАЋЕ  ЖИВОТИЊЕ УБРАЈАМО:</vt:lpstr>
      <vt:lpstr>PowerPoint Presentation</vt:lpstr>
      <vt:lpstr>ОГЛАШАВАЊЕ ДОМАЋИХ  ЖИВОТИЊА</vt:lpstr>
      <vt:lpstr>ЗАДАТАК ЗА САМОСТАЛАН 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ДОМАЋЕ ЖИВОТИЊЕ</dc:title>
  <dc:creator>Dell</dc:creator>
  <cp:lastModifiedBy>Dell</cp:lastModifiedBy>
  <cp:revision>13</cp:revision>
  <dcterms:created xsi:type="dcterms:W3CDTF">2020-03-29T15:17:36Z</dcterms:created>
  <dcterms:modified xsi:type="dcterms:W3CDTF">2020-04-08T10:54:18Z</dcterms:modified>
</cp:coreProperties>
</file>