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9" y="672197"/>
            <a:ext cx="7637586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9" y="3151872"/>
            <a:ext cx="76375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70299" y="660399"/>
            <a:ext cx="7637586" cy="4435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 smtClean="0"/>
              <a:t>ИЗРАДА ВЕБ-САЈТА</a:t>
            </a:r>
            <a:r>
              <a:rPr lang="sr-Cyrl-RS" sz="3000" dirty="0" smtClean="0"/>
              <a:t> 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686300" y="1435100"/>
            <a:ext cx="7505700" cy="145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</a:rPr>
              <a:t>Унос и поравнање текста коришћењем табела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</a:rPr>
              <a:t>Унос графичких елемената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9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975"/>
            <a:ext cx="10515600" cy="723477"/>
          </a:xfrm>
        </p:spPr>
        <p:txBody>
          <a:bodyPr>
            <a:normAutofit/>
          </a:bodyPr>
          <a:lstStyle/>
          <a:p>
            <a:r>
              <a:rPr lang="sr-Cyrl-RS" sz="3000" dirty="0" smtClean="0"/>
              <a:t>Примјери употребе табела за дизајн веб-сајтова 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25962"/>
            <a:ext cx="5397500" cy="3067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9100" y="1925962"/>
            <a:ext cx="6692900" cy="30675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7400" y="1095365"/>
            <a:ext cx="3822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</a:rPr>
              <a:t>Примјер 1 (видљива табела)</a:t>
            </a:r>
            <a:endParaRPr lang="sr-Latn-RS" sz="2000" dirty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584450" y="1441455"/>
            <a:ext cx="228600" cy="430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81800" y="1105853"/>
            <a:ext cx="4127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</a:rPr>
              <a:t>Примјер 2 (невидљива табела)</a:t>
            </a:r>
            <a:endParaRPr lang="sr-Latn-RS" sz="2000" dirty="0">
              <a:solidFill>
                <a:schemeClr val="bg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8731250" y="1495475"/>
            <a:ext cx="228600" cy="430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6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975"/>
            <a:ext cx="10515600" cy="723477"/>
          </a:xfrm>
        </p:spPr>
        <p:txBody>
          <a:bodyPr>
            <a:normAutofit/>
          </a:bodyPr>
          <a:lstStyle/>
          <a:p>
            <a:r>
              <a:rPr lang="sr-Cyrl-RS" sz="3000" dirty="0" smtClean="0"/>
              <a:t>Унос графичких елемената 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01284"/>
            <a:ext cx="10515600" cy="55988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r-Cyrl-R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0986" y="715404"/>
            <a:ext cx="9332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Графички елементи се уносе преко картице Уметни (</a:t>
            </a:r>
            <a:r>
              <a:rPr lang="en-US" sz="2400" dirty="0" smtClean="0">
                <a:solidFill>
                  <a:schemeClr val="bg1"/>
                </a:solidFill>
              </a:rPr>
              <a:t>Insert)</a:t>
            </a:r>
            <a:endParaRPr lang="sr-Latn-R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sr-Cyrl-RS" sz="2400" dirty="0" smtClean="0">
                <a:solidFill>
                  <a:schemeClr val="bg1"/>
                </a:solidFill>
              </a:rPr>
              <a:t>Врсте графичких елемената у </a:t>
            </a:r>
            <a:r>
              <a:rPr lang="en-US" sz="2400" dirty="0" smtClean="0">
                <a:solidFill>
                  <a:schemeClr val="bg1"/>
                </a:solidFill>
              </a:rPr>
              <a:t>MS Publisher-u: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bg1"/>
                </a:solidFill>
              </a:rPr>
              <a:t>илустрације (</a:t>
            </a:r>
            <a:r>
              <a:rPr lang="en-US" sz="2400" dirty="0" smtClean="0">
                <a:solidFill>
                  <a:schemeClr val="bg1"/>
                </a:solidFill>
              </a:rPr>
              <a:t>Picture, ClipArt </a:t>
            </a:r>
            <a:r>
              <a:rPr lang="sr-Cyrl-RS" sz="2400" dirty="0" smtClean="0">
                <a:solidFill>
                  <a:schemeClr val="bg1"/>
                </a:solidFill>
              </a:rPr>
              <a:t>и </a:t>
            </a:r>
            <a:r>
              <a:rPr lang="en-US" sz="2400" dirty="0" smtClean="0">
                <a:solidFill>
                  <a:schemeClr val="bg1"/>
                </a:solidFill>
              </a:rPr>
              <a:t>Shapes), </a:t>
            </a:r>
            <a:r>
              <a:rPr lang="sr-Cyrl-RS" sz="2400" dirty="0" smtClean="0">
                <a:solidFill>
                  <a:schemeClr val="bg1"/>
                </a:solidFill>
              </a:rPr>
              <a:t>секција</a:t>
            </a:r>
            <a:r>
              <a:rPr lang="sr-Latn-RS" sz="2400" dirty="0" smtClean="0">
                <a:solidFill>
                  <a:schemeClr val="bg1"/>
                </a:solidFill>
              </a:rPr>
              <a:t> Illustrations</a:t>
            </a:r>
            <a:r>
              <a:rPr lang="sr-Cyrl-RS" sz="2400" dirty="0" smtClean="0">
                <a:solidFill>
                  <a:schemeClr val="bg1"/>
                </a:solidFill>
              </a:rPr>
              <a:t> 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bg1"/>
                </a:solidFill>
              </a:rPr>
              <a:t>к</a:t>
            </a:r>
            <a:r>
              <a:rPr lang="sr-Cyrl-RS" sz="2400" dirty="0" smtClean="0">
                <a:solidFill>
                  <a:schemeClr val="bg1"/>
                </a:solidFill>
              </a:rPr>
              <a:t>алендари, оквири, рекламе итд. </a:t>
            </a:r>
            <a:r>
              <a:rPr lang="sr-Cyrl-RS" sz="2400" dirty="0">
                <a:solidFill>
                  <a:schemeClr val="bg1"/>
                </a:solidFill>
              </a:rPr>
              <a:t>и</a:t>
            </a:r>
            <a:r>
              <a:rPr lang="sr-Cyrl-RS" sz="2400" dirty="0" smtClean="0">
                <a:solidFill>
                  <a:schemeClr val="bg1"/>
                </a:solidFill>
              </a:rPr>
              <a:t>з секције </a:t>
            </a:r>
            <a:r>
              <a:rPr lang="sr-Latn-RS" sz="2400" dirty="0" smtClean="0">
                <a:solidFill>
                  <a:schemeClr val="bg1"/>
                </a:solidFill>
              </a:rPr>
              <a:t>Building Blocks</a:t>
            </a:r>
            <a:r>
              <a:rPr lang="sr-Cyrl-RS" sz="2400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50" y="3251201"/>
            <a:ext cx="9272964" cy="30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2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975"/>
            <a:ext cx="10515600" cy="723477"/>
          </a:xfrm>
        </p:spPr>
        <p:txBody>
          <a:bodyPr>
            <a:normAutofit/>
          </a:bodyPr>
          <a:lstStyle/>
          <a:p>
            <a:r>
              <a:rPr lang="sr-Cyrl-RS" sz="3000" dirty="0" smtClean="0"/>
              <a:t>Унос графичких елемената 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01284"/>
            <a:ext cx="10515600" cy="55988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r-Cyrl-R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0986" y="715404"/>
            <a:ext cx="933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sr-Cyrl-RS" sz="2400" dirty="0" smtClean="0">
                <a:solidFill>
                  <a:schemeClr val="bg1"/>
                </a:solidFill>
              </a:rPr>
              <a:t>Опције за унос графичких елемената из секције </a:t>
            </a:r>
            <a:r>
              <a:rPr lang="en-US" sz="2400" dirty="0" smtClean="0">
                <a:solidFill>
                  <a:schemeClr val="bg1"/>
                </a:solidFill>
              </a:rPr>
              <a:t>Illustrations: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7475" y="1910030"/>
            <a:ext cx="8226425" cy="348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3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975"/>
            <a:ext cx="10515600" cy="723477"/>
          </a:xfrm>
        </p:spPr>
        <p:txBody>
          <a:bodyPr>
            <a:normAutofit/>
          </a:bodyPr>
          <a:lstStyle/>
          <a:p>
            <a:r>
              <a:rPr lang="sr-Cyrl-RS" sz="3000" dirty="0" smtClean="0"/>
              <a:t>Унос графичких елемената 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01284"/>
            <a:ext cx="10515600" cy="55988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r-Cyrl-R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0986" y="408713"/>
            <a:ext cx="9332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Picture Placeholder</a:t>
            </a:r>
            <a:r>
              <a:rPr lang="sr-Cyrl-RS" sz="2400" dirty="0" smtClean="0">
                <a:solidFill>
                  <a:schemeClr val="bg1"/>
                </a:solidFill>
              </a:rPr>
              <a:t> (оквир за слику) опција (као што је поменуто на претходном слајду, служи да „резервишемо“ простор на страници на којем ћемо накнадно убацити слику):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6275" y="2073275"/>
            <a:ext cx="76676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1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975"/>
            <a:ext cx="10515600" cy="723477"/>
          </a:xfrm>
        </p:spPr>
        <p:txBody>
          <a:bodyPr>
            <a:normAutofit/>
          </a:bodyPr>
          <a:lstStyle/>
          <a:p>
            <a:r>
              <a:rPr lang="sr-Cyrl-RS" sz="3000" dirty="0" smtClean="0"/>
              <a:t>Унос графичких елемената 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01284"/>
            <a:ext cx="10515600" cy="55988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r-Cyrl-R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5586" y="243613"/>
            <a:ext cx="9332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sr-Cyrl-RS" sz="2400" dirty="0" smtClean="0">
              <a:solidFill>
                <a:schemeClr val="bg1"/>
              </a:solidFill>
            </a:endParaRPr>
          </a:p>
          <a:p>
            <a:r>
              <a:rPr lang="sr-Cyrl-RS" sz="2400" dirty="0" smtClean="0">
                <a:solidFill>
                  <a:schemeClr val="bg1"/>
                </a:solidFill>
              </a:rPr>
              <a:t>Опције за уређење графичких елемената (кликом на неки графички елемент нпр. </a:t>
            </a:r>
            <a:r>
              <a:rPr lang="sr-Cyrl-RS" sz="2400" dirty="0">
                <a:solidFill>
                  <a:schemeClr val="bg1"/>
                </a:solidFill>
              </a:rPr>
              <a:t>с</a:t>
            </a:r>
            <a:r>
              <a:rPr lang="sr-Cyrl-RS" sz="2400" dirty="0" smtClean="0">
                <a:solidFill>
                  <a:schemeClr val="bg1"/>
                </a:solidFill>
              </a:rPr>
              <a:t>лику, појављује се нова палета </a:t>
            </a:r>
            <a:r>
              <a:rPr lang="en-US" sz="2400" dirty="0" smtClean="0">
                <a:solidFill>
                  <a:schemeClr val="bg1"/>
                </a:solidFill>
              </a:rPr>
              <a:t>Picture Tool </a:t>
            </a:r>
            <a:r>
              <a:rPr lang="sr-Cyrl-RS" sz="2400" dirty="0" smtClean="0">
                <a:solidFill>
                  <a:schemeClr val="bg1"/>
                </a:solidFill>
              </a:rPr>
              <a:t>са картицом </a:t>
            </a:r>
            <a:r>
              <a:rPr lang="en-US" sz="2400" dirty="0" smtClean="0">
                <a:solidFill>
                  <a:schemeClr val="bg1"/>
                </a:solidFill>
              </a:rPr>
              <a:t>Format</a:t>
            </a:r>
            <a:r>
              <a:rPr lang="sr-Cyrl-RS" sz="2400" dirty="0" smtClean="0">
                <a:solidFill>
                  <a:schemeClr val="bg1"/>
                </a:solidFill>
              </a:rPr>
              <a:t>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" y="2187495"/>
            <a:ext cx="10058400" cy="36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8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70299" y="660399"/>
            <a:ext cx="7637586" cy="4435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 smtClean="0"/>
              <a:t>Домаћа задаћа</a:t>
            </a:r>
            <a:r>
              <a:rPr lang="sr-Cyrl-RS" sz="3000" dirty="0" smtClean="0"/>
              <a:t> 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14605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r-Cyrl-RS" sz="2400" b="1" dirty="0" smtClean="0">
                <a:solidFill>
                  <a:schemeClr val="bg1"/>
                </a:solidFill>
              </a:rPr>
              <a:t>Домаћу задаћу договорите са </a:t>
            </a:r>
            <a:r>
              <a:rPr lang="sr-Cyrl-RS" sz="2400" b="1" smtClean="0">
                <a:solidFill>
                  <a:schemeClr val="bg1"/>
                </a:solidFill>
              </a:rPr>
              <a:t>својим наставником</a:t>
            </a:r>
            <a:endParaRPr lang="sr-Cyrl-R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2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975"/>
            <a:ext cx="10515600" cy="723477"/>
          </a:xfrm>
        </p:spPr>
        <p:txBody>
          <a:bodyPr>
            <a:normAutofit/>
          </a:bodyPr>
          <a:lstStyle/>
          <a:p>
            <a:r>
              <a:rPr lang="sr-Cyrl-RS" sz="3000" dirty="0" smtClean="0"/>
              <a:t>За ученике који желе знати више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01284"/>
            <a:ext cx="10515600" cy="55988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r-Cyrl-R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974" y="1792005"/>
            <a:ext cx="9026525" cy="4684486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1460500" y="1168400"/>
            <a:ext cx="279400" cy="7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0700" y="522069"/>
            <a:ext cx="542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r-Cyrl-RS" sz="2400" b="1" dirty="0" smtClean="0">
                <a:solidFill>
                  <a:schemeClr val="bg1"/>
                </a:solidFill>
              </a:rPr>
              <a:t>Технологије на клијентској страни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756400" y="1186523"/>
            <a:ext cx="279400" cy="7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53250" y="937567"/>
            <a:ext cx="542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r-Cyrl-RS" sz="2400" b="1" dirty="0" smtClean="0">
                <a:solidFill>
                  <a:schemeClr val="bg1"/>
                </a:solidFill>
              </a:rPr>
              <a:t>Технологије на серверској страни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1442700" y="4254499"/>
            <a:ext cx="609600" cy="609600"/>
            <a:chOff x="11468100" y="4317999"/>
            <a:chExt cx="609600" cy="609600"/>
          </a:xfrm>
        </p:grpSpPr>
        <p:sp>
          <p:nvSpPr>
            <p:cNvPr id="14" name="Heart 13"/>
            <p:cNvSpPr/>
            <p:nvPr/>
          </p:nvSpPr>
          <p:spPr>
            <a:xfrm>
              <a:off x="11468100" y="4317999"/>
              <a:ext cx="609600" cy="6096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544300" y="4499688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200" dirty="0" smtClean="0"/>
                <a:t>АИМ</a:t>
              </a:r>
              <a:endParaRPr lang="en-US" sz="12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25" y="2878543"/>
            <a:ext cx="3409950" cy="10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0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sr-Cyrl-RS" dirty="0" smtClean="0"/>
              <a:t>Понављање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227932"/>
            <a:ext cx="10998200" cy="19470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MS Publisher </a:t>
            </a:r>
            <a:r>
              <a:rPr lang="sr-Cyrl-RS" dirty="0" smtClean="0"/>
              <a:t>је програм који</a:t>
            </a:r>
            <a:r>
              <a:rPr lang="en-US" dirty="0" smtClean="0"/>
              <a:t> </a:t>
            </a:r>
            <a:r>
              <a:rPr lang="sr-Cyrl-RS" dirty="0" smtClean="0"/>
              <a:t>је саставни дио </a:t>
            </a:r>
            <a:r>
              <a:rPr lang="sr-Latn-RS" dirty="0" smtClean="0"/>
              <a:t>MS Office </a:t>
            </a:r>
            <a:r>
              <a:rPr lang="sr-Cyrl-RS" dirty="0" smtClean="0"/>
              <a:t>програмског пакета и који</a:t>
            </a:r>
            <a:r>
              <a:rPr lang="en-US" dirty="0" smtClean="0"/>
              <a:t> </a:t>
            </a:r>
            <a:r>
              <a:rPr lang="sr-Cyrl-RS" dirty="0" smtClean="0"/>
              <a:t> садржи једноставне алатке, разноврсне стилове, графичке елементе и шаблоне за израду атрактивних публикација као и интернет страница.</a:t>
            </a:r>
            <a:endParaRPr lang="en-US" dirty="0" smtClean="0"/>
          </a:p>
          <a:p>
            <a:r>
              <a:rPr lang="sr-Cyrl-RS" dirty="0" smtClean="0"/>
              <a:t>Научили смо како се креира почетна страница, те како се додају нове странице</a:t>
            </a:r>
            <a:endParaRPr lang="en-US" dirty="0"/>
          </a:p>
        </p:txBody>
      </p:sp>
      <p:pic>
        <p:nvPicPr>
          <p:cNvPr id="1026" name="Picture 2" descr="https://lizenzbilliger.de/1077/microsoft-publisher-2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2674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99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3000" dirty="0" smtClean="0"/>
              <a:t>Унос и поравнање текста коришћењем табела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9300" y="1256211"/>
            <a:ext cx="10604500" cy="27315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r-Cyrl-RS" sz="2400" dirty="0" smtClean="0"/>
              <a:t>Табеле су веома чест елемент у веб дизајну</a:t>
            </a:r>
          </a:p>
          <a:p>
            <a:pPr>
              <a:lnSpc>
                <a:spcPct val="100000"/>
              </a:lnSpc>
            </a:pPr>
            <a:r>
              <a:rPr lang="sr-Cyrl-RS" sz="2400" dirty="0" smtClean="0"/>
              <a:t>Служе за лакшу контролу и</a:t>
            </a:r>
            <a:r>
              <a:rPr lang="en-US" sz="2400" dirty="0" smtClean="0"/>
              <a:t> </a:t>
            </a:r>
            <a:r>
              <a:rPr lang="sr-Cyrl-RS" sz="2400" dirty="0" smtClean="0"/>
              <a:t>организацију текста (али и слика) на интернет страницама</a:t>
            </a:r>
          </a:p>
          <a:p>
            <a:pPr>
              <a:lnSpc>
                <a:spcPct val="100000"/>
              </a:lnSpc>
            </a:pPr>
            <a:r>
              <a:rPr lang="sr-Cyrl-RS" sz="2400" dirty="0" smtClean="0"/>
              <a:t>Табела на страници може бити видљива и невидљива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862" y="3152775"/>
            <a:ext cx="63912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9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3000" dirty="0" smtClean="0"/>
              <a:t>Уметање табеле на страницу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01284"/>
            <a:ext cx="10515600" cy="5598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sr-Cyrl-RS" sz="2400" dirty="0" smtClean="0"/>
              <a:t>На више начина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r-Cyrl-R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77900" y="1940203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Први начин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862" y="2536825"/>
            <a:ext cx="97440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7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3000" dirty="0" smtClean="0"/>
              <a:t>Уметање табеле на страницу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01284"/>
            <a:ext cx="10515600" cy="55988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r-Cyrl-R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17600" y="1142299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Други  начин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050" y="1821361"/>
            <a:ext cx="4794250" cy="3266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2425" y="1821361"/>
            <a:ext cx="45529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5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3000" dirty="0" smtClean="0"/>
              <a:t>Уметање табеле на страницу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01284"/>
            <a:ext cx="10515600" cy="55988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r-Cyrl-R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17600" y="1142299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Трећи начин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000" y="1793447"/>
            <a:ext cx="7188200" cy="40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4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3000" dirty="0" smtClean="0"/>
              <a:t>Уметање табеле на страницу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01284"/>
            <a:ext cx="10515600" cy="55988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r-Cyrl-R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6400" y="1142299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Када селектујемо табелу појављује се нова секција за додатно уређивање табеле са два таба: </a:t>
            </a:r>
            <a:r>
              <a:rPr lang="en-US" sz="2400" dirty="0" smtClean="0">
                <a:solidFill>
                  <a:schemeClr val="bg1"/>
                </a:solidFill>
              </a:rPr>
              <a:t>Design </a:t>
            </a:r>
            <a:r>
              <a:rPr lang="sr-Cyrl-RS" sz="2400" dirty="0" smtClean="0">
                <a:solidFill>
                  <a:schemeClr val="bg1"/>
                </a:solidFill>
              </a:rPr>
              <a:t>и </a:t>
            </a:r>
            <a:r>
              <a:rPr lang="en-US" sz="2400" dirty="0" smtClean="0">
                <a:solidFill>
                  <a:schemeClr val="bg1"/>
                </a:solidFill>
              </a:rPr>
              <a:t>Layout.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6450" y="1561173"/>
            <a:ext cx="50673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4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dirty="0"/>
              <a:t>T</a:t>
            </a:r>
            <a:r>
              <a:rPr lang="sr-Cyrl-RS" sz="3000" dirty="0" smtClean="0"/>
              <a:t>абеле 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01284"/>
            <a:ext cx="10515600" cy="55988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r-Cyrl-R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6400" y="1142299"/>
            <a:ext cx="532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bg1"/>
                </a:solidFill>
              </a:rPr>
              <a:t>Уметање реда, колоне и ћелије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bg1"/>
                </a:solidFill>
              </a:rPr>
              <a:t>Брисање табеле, реда и колоне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326847"/>
            <a:ext cx="93345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71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975"/>
            <a:ext cx="10515600" cy="723477"/>
          </a:xfrm>
        </p:spPr>
        <p:txBody>
          <a:bodyPr>
            <a:normAutofit/>
          </a:bodyPr>
          <a:lstStyle/>
          <a:p>
            <a:r>
              <a:rPr lang="en-US" sz="3000" dirty="0"/>
              <a:t>T</a:t>
            </a:r>
            <a:r>
              <a:rPr lang="sr-Cyrl-RS" sz="3000" dirty="0" smtClean="0"/>
              <a:t>абеле 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01284"/>
            <a:ext cx="10515600" cy="55988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r-Cyrl-R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6387" y="816403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bg1"/>
                </a:solidFill>
              </a:rPr>
              <a:t>Поравнање текста у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bg1"/>
                </a:solidFill>
              </a:rPr>
              <a:t>ћелијама табеле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1768" y="770452"/>
            <a:ext cx="47720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8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99B0C3-B963-4E1E-9F9B-34CC2E59C653}" vid="{162809F8-C920-41EA-9BEE-DAA9DAB4BE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Web-Development-PowerPoint-Template</Template>
  <TotalTime>340</TotalTime>
  <Words>319</Words>
  <Application>Microsoft Office PowerPoint</Application>
  <PresentationFormat>Custom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Понављање</vt:lpstr>
      <vt:lpstr>Унос и поравнање текста коришћењем табела</vt:lpstr>
      <vt:lpstr>Уметање табеле на страницу</vt:lpstr>
      <vt:lpstr>Уметање табеле на страницу</vt:lpstr>
      <vt:lpstr>Уметање табеле на страницу</vt:lpstr>
      <vt:lpstr>Уметање табеле на страницу</vt:lpstr>
      <vt:lpstr>Tабеле </vt:lpstr>
      <vt:lpstr>Tабеле </vt:lpstr>
      <vt:lpstr>Примјери употребе табела за дизајн веб-сајтова </vt:lpstr>
      <vt:lpstr>Унос графичких елемената </vt:lpstr>
      <vt:lpstr>Унос графичких елемената </vt:lpstr>
      <vt:lpstr>Унос графичких елемената </vt:lpstr>
      <vt:lpstr>Унос графичких елемената </vt:lpstr>
      <vt:lpstr>Slide 15</vt:lpstr>
      <vt:lpstr>За ученике који желе знати више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Racunovodja</dc:creator>
  <cp:lastModifiedBy>Aleksandra Stankovic</cp:lastModifiedBy>
  <cp:revision>24</cp:revision>
  <dcterms:created xsi:type="dcterms:W3CDTF">2020-05-10T10:24:05Z</dcterms:created>
  <dcterms:modified xsi:type="dcterms:W3CDTF">2020-05-13T06:11:06Z</dcterms:modified>
</cp:coreProperties>
</file>