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8D361-A9AA-4C2F-9334-5E9A19F895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7D408-4A2B-4938-91A0-EC689A3BDA6B}">
      <dgm:prSet phldrT="[Text]"/>
      <dgm:spPr/>
      <dgm:t>
        <a:bodyPr/>
        <a:lstStyle/>
        <a:p>
          <a:r>
            <a:rPr lang="sr-Cyrl-RS" dirty="0"/>
            <a:t>Мотори</a:t>
          </a:r>
          <a:endParaRPr lang="en-US" dirty="0"/>
        </a:p>
      </dgm:t>
    </dgm:pt>
    <dgm:pt modelId="{F22CB20D-A2A3-4534-BAFA-291D471466BA}" type="parTrans" cxnId="{2A894B49-8EBE-449E-A7BC-13E7C8E9FE32}">
      <dgm:prSet/>
      <dgm:spPr/>
      <dgm:t>
        <a:bodyPr/>
        <a:lstStyle/>
        <a:p>
          <a:endParaRPr lang="en-US"/>
        </a:p>
      </dgm:t>
    </dgm:pt>
    <dgm:pt modelId="{4A0711F3-2956-4739-9857-DD41DA3058CE}" type="sibTrans" cxnId="{2A894B49-8EBE-449E-A7BC-13E7C8E9FE32}">
      <dgm:prSet/>
      <dgm:spPr/>
      <dgm:t>
        <a:bodyPr/>
        <a:lstStyle/>
        <a:p>
          <a:endParaRPr lang="en-US"/>
        </a:p>
      </dgm:t>
    </dgm:pt>
    <dgm:pt modelId="{D22710C5-0B47-41F7-A28D-6431AE351650}">
      <dgm:prSet phldrT="[Text]"/>
      <dgm:spPr/>
      <dgm:t>
        <a:bodyPr/>
        <a:lstStyle/>
        <a:p>
          <a:r>
            <a:rPr lang="sr-Cyrl-RS" dirty="0"/>
            <a:t>ХИДРАУЛИЧНИ</a:t>
          </a:r>
          <a:endParaRPr lang="en-US" dirty="0"/>
        </a:p>
      </dgm:t>
    </dgm:pt>
    <dgm:pt modelId="{60C46D37-6E2D-4803-819A-28C038665772}" type="parTrans" cxnId="{56A91873-4388-4BC5-AF46-94F8CE3FDA4A}">
      <dgm:prSet/>
      <dgm:spPr/>
      <dgm:t>
        <a:bodyPr/>
        <a:lstStyle/>
        <a:p>
          <a:endParaRPr lang="en-US"/>
        </a:p>
      </dgm:t>
    </dgm:pt>
    <dgm:pt modelId="{DA8B6329-25AD-4816-9BBA-BC6A6E82F70B}" type="sibTrans" cxnId="{56A91873-4388-4BC5-AF46-94F8CE3FDA4A}">
      <dgm:prSet/>
      <dgm:spPr/>
      <dgm:t>
        <a:bodyPr/>
        <a:lstStyle/>
        <a:p>
          <a:endParaRPr lang="en-US"/>
        </a:p>
      </dgm:t>
    </dgm:pt>
    <dgm:pt modelId="{50CD47C0-9BB0-4E60-89E4-F5DFC8D2827C}">
      <dgm:prSet phldrT="[Text]"/>
      <dgm:spPr/>
      <dgm:t>
        <a:bodyPr/>
        <a:lstStyle/>
        <a:p>
          <a:r>
            <a:rPr lang="sr-Cyrl-RS" dirty="0"/>
            <a:t>Хидраулични цилиндри</a:t>
          </a:r>
        </a:p>
      </dgm:t>
    </dgm:pt>
    <dgm:pt modelId="{7E1339E6-F367-48C7-AC15-CBB3041767EB}" type="parTrans" cxnId="{CC29272A-2FA4-47BE-912E-3DA0E080516F}">
      <dgm:prSet/>
      <dgm:spPr/>
      <dgm:t>
        <a:bodyPr/>
        <a:lstStyle/>
        <a:p>
          <a:endParaRPr lang="en-US"/>
        </a:p>
      </dgm:t>
    </dgm:pt>
    <dgm:pt modelId="{6E106A1F-F54C-4A84-ADD1-8A2CE58CA013}" type="sibTrans" cxnId="{CC29272A-2FA4-47BE-912E-3DA0E080516F}">
      <dgm:prSet/>
      <dgm:spPr/>
      <dgm:t>
        <a:bodyPr/>
        <a:lstStyle/>
        <a:p>
          <a:endParaRPr lang="en-US"/>
        </a:p>
      </dgm:t>
    </dgm:pt>
    <dgm:pt modelId="{E77EABEA-F6CB-47BD-AD0C-1BABDCCF207C}">
      <dgm:prSet phldrT="[Text]"/>
      <dgm:spPr/>
      <dgm:t>
        <a:bodyPr/>
        <a:lstStyle/>
        <a:p>
          <a:r>
            <a:rPr lang="sr-Cyrl-RS" dirty="0"/>
            <a:t>ЕЛЕКТРИЧНИ</a:t>
          </a:r>
          <a:endParaRPr lang="en-US" dirty="0"/>
        </a:p>
      </dgm:t>
    </dgm:pt>
    <dgm:pt modelId="{DB96BC0A-85B2-49D9-9BD9-7D0605EDBFF8}" type="parTrans" cxnId="{C094893B-BDD0-4AD2-9655-C3026F01EA01}">
      <dgm:prSet/>
      <dgm:spPr/>
      <dgm:t>
        <a:bodyPr/>
        <a:lstStyle/>
        <a:p>
          <a:endParaRPr lang="en-US"/>
        </a:p>
      </dgm:t>
    </dgm:pt>
    <dgm:pt modelId="{CACD4892-5424-49A8-9D0B-0642E047BC45}" type="sibTrans" cxnId="{C094893B-BDD0-4AD2-9655-C3026F01EA01}">
      <dgm:prSet/>
      <dgm:spPr/>
      <dgm:t>
        <a:bodyPr/>
        <a:lstStyle/>
        <a:p>
          <a:endParaRPr lang="en-US"/>
        </a:p>
      </dgm:t>
    </dgm:pt>
    <dgm:pt modelId="{5E56FC42-E9C3-4353-8378-168DA5C0B219}">
      <dgm:prSet/>
      <dgm:spPr/>
      <dgm:t>
        <a:bodyPr/>
        <a:lstStyle/>
        <a:p>
          <a:r>
            <a:rPr lang="sr-Cyrl-RS" dirty="0"/>
            <a:t>Хидрауличне турбине</a:t>
          </a:r>
          <a:endParaRPr lang="en-US" dirty="0"/>
        </a:p>
      </dgm:t>
    </dgm:pt>
    <dgm:pt modelId="{283990FB-93AE-4E37-9329-FCFDC0A77B7E}" type="parTrans" cxnId="{C7E39CDF-F09C-4DDF-A1EC-77215DFE8184}">
      <dgm:prSet/>
      <dgm:spPr/>
      <dgm:t>
        <a:bodyPr/>
        <a:lstStyle/>
        <a:p>
          <a:endParaRPr lang="en-US"/>
        </a:p>
      </dgm:t>
    </dgm:pt>
    <dgm:pt modelId="{7DF63751-4213-40B9-A181-75750413888D}" type="sibTrans" cxnId="{C7E39CDF-F09C-4DDF-A1EC-77215DFE8184}">
      <dgm:prSet/>
      <dgm:spPr/>
      <dgm:t>
        <a:bodyPr/>
        <a:lstStyle/>
        <a:p>
          <a:endParaRPr lang="en-US"/>
        </a:p>
      </dgm:t>
    </dgm:pt>
    <dgm:pt modelId="{B14E9F60-76C7-452B-963B-DD40A16CAB96}">
      <dgm:prSet/>
      <dgm:spPr/>
      <dgm:t>
        <a:bodyPr/>
        <a:lstStyle/>
        <a:p>
          <a:r>
            <a:rPr lang="sr-Cyrl-RS" dirty="0"/>
            <a:t>ТОПЛОТНИ</a:t>
          </a:r>
          <a:endParaRPr lang="en-US" dirty="0"/>
        </a:p>
      </dgm:t>
    </dgm:pt>
    <dgm:pt modelId="{6FA059E1-DB9C-4E59-949D-07F0AAFB0151}" type="parTrans" cxnId="{2A6DF44F-9AF0-453B-82A0-4161D9C39D1D}">
      <dgm:prSet/>
      <dgm:spPr/>
      <dgm:t>
        <a:bodyPr/>
        <a:lstStyle/>
        <a:p>
          <a:endParaRPr lang="en-US"/>
        </a:p>
      </dgm:t>
    </dgm:pt>
    <dgm:pt modelId="{15D2F86E-D621-451C-AC7A-24B009024EE6}" type="sibTrans" cxnId="{2A6DF44F-9AF0-453B-82A0-4161D9C39D1D}">
      <dgm:prSet/>
      <dgm:spPr/>
      <dgm:t>
        <a:bodyPr/>
        <a:lstStyle/>
        <a:p>
          <a:endParaRPr lang="en-US"/>
        </a:p>
      </dgm:t>
    </dgm:pt>
    <dgm:pt modelId="{E410CC98-8BC5-4BD2-80D6-64AA90E28364}">
      <dgm:prSet/>
      <dgm:spPr/>
      <dgm:t>
        <a:bodyPr/>
        <a:lstStyle/>
        <a:p>
          <a:r>
            <a:rPr lang="sr-Cyrl-RS" dirty="0"/>
            <a:t>Са спољашњим сагорјевањем</a:t>
          </a:r>
        </a:p>
      </dgm:t>
    </dgm:pt>
    <dgm:pt modelId="{528680C8-4E11-43A7-B593-7D63A3AFD547}" type="parTrans" cxnId="{DD14B0B4-EC6C-424D-9DB0-1C243FFF46A9}">
      <dgm:prSet/>
      <dgm:spPr/>
      <dgm:t>
        <a:bodyPr/>
        <a:lstStyle/>
        <a:p>
          <a:endParaRPr lang="en-US"/>
        </a:p>
      </dgm:t>
    </dgm:pt>
    <dgm:pt modelId="{EAE68EC3-4332-4218-94DE-89AB119B048C}" type="sibTrans" cxnId="{DD14B0B4-EC6C-424D-9DB0-1C243FFF46A9}">
      <dgm:prSet/>
      <dgm:spPr/>
      <dgm:t>
        <a:bodyPr/>
        <a:lstStyle/>
        <a:p>
          <a:endParaRPr lang="en-US"/>
        </a:p>
      </dgm:t>
    </dgm:pt>
    <dgm:pt modelId="{89DF015A-4E7D-4504-B7CF-5508F46EF0F8}">
      <dgm:prSet/>
      <dgm:spPr/>
      <dgm:t>
        <a:bodyPr/>
        <a:lstStyle/>
        <a:p>
          <a:r>
            <a:rPr lang="sr-Cyrl-RS" dirty="0"/>
            <a:t>Парне машине</a:t>
          </a:r>
          <a:endParaRPr lang="en-US" dirty="0"/>
        </a:p>
      </dgm:t>
    </dgm:pt>
    <dgm:pt modelId="{D3622F25-7A86-4F83-BD2E-229B868DC3F9}" type="parTrans" cxnId="{9553A1EC-EB83-4C33-97ED-4C5F8F737156}">
      <dgm:prSet/>
      <dgm:spPr/>
      <dgm:t>
        <a:bodyPr/>
        <a:lstStyle/>
        <a:p>
          <a:endParaRPr lang="en-US"/>
        </a:p>
      </dgm:t>
    </dgm:pt>
    <dgm:pt modelId="{02204505-C522-48C5-98F4-E87B2D92C0AA}" type="sibTrans" cxnId="{9553A1EC-EB83-4C33-97ED-4C5F8F737156}">
      <dgm:prSet/>
      <dgm:spPr/>
      <dgm:t>
        <a:bodyPr/>
        <a:lstStyle/>
        <a:p>
          <a:endParaRPr lang="en-US"/>
        </a:p>
      </dgm:t>
    </dgm:pt>
    <dgm:pt modelId="{14134699-A170-4702-8A73-50EE68053D67}">
      <dgm:prSet/>
      <dgm:spPr/>
      <dgm:t>
        <a:bodyPr/>
        <a:lstStyle/>
        <a:p>
          <a:r>
            <a:rPr lang="sr-Cyrl-RS" dirty="0"/>
            <a:t>Парне турбине</a:t>
          </a:r>
          <a:endParaRPr lang="en-US" dirty="0"/>
        </a:p>
      </dgm:t>
    </dgm:pt>
    <dgm:pt modelId="{43A7CA18-7A53-4FDE-86C6-BE41037BA765}" type="parTrans" cxnId="{25787DA9-8EC6-4B25-B8C1-5F49883CFB95}">
      <dgm:prSet/>
      <dgm:spPr/>
      <dgm:t>
        <a:bodyPr/>
        <a:lstStyle/>
        <a:p>
          <a:endParaRPr lang="en-US"/>
        </a:p>
      </dgm:t>
    </dgm:pt>
    <dgm:pt modelId="{48F51425-C531-4B06-A214-864BE264698D}" type="sibTrans" cxnId="{25787DA9-8EC6-4B25-B8C1-5F49883CFB95}">
      <dgm:prSet/>
      <dgm:spPr/>
      <dgm:t>
        <a:bodyPr/>
        <a:lstStyle/>
        <a:p>
          <a:endParaRPr lang="en-US"/>
        </a:p>
      </dgm:t>
    </dgm:pt>
    <dgm:pt modelId="{273348A3-D2F8-4F84-8999-EE4F1836B43E}">
      <dgm:prSet/>
      <dgm:spPr/>
      <dgm:t>
        <a:bodyPr/>
        <a:lstStyle/>
        <a:p>
          <a:r>
            <a:rPr lang="sr-Cyrl-RS" dirty="0"/>
            <a:t>Са унутрашњим сагорјевањем</a:t>
          </a:r>
          <a:endParaRPr lang="en-US" dirty="0"/>
        </a:p>
      </dgm:t>
    </dgm:pt>
    <dgm:pt modelId="{1AD69657-B914-4DCA-A5F7-736EE43838E3}" type="parTrans" cxnId="{3467E2A2-26BA-4C99-BD88-0F3CA59D7DEB}">
      <dgm:prSet/>
      <dgm:spPr/>
      <dgm:t>
        <a:bodyPr/>
        <a:lstStyle/>
        <a:p>
          <a:endParaRPr lang="en-US"/>
        </a:p>
      </dgm:t>
    </dgm:pt>
    <dgm:pt modelId="{441F18E2-1A99-45BD-A04C-9C6C56C87C81}" type="sibTrans" cxnId="{3467E2A2-26BA-4C99-BD88-0F3CA59D7DEB}">
      <dgm:prSet/>
      <dgm:spPr/>
      <dgm:t>
        <a:bodyPr/>
        <a:lstStyle/>
        <a:p>
          <a:endParaRPr lang="en-US"/>
        </a:p>
      </dgm:t>
    </dgm:pt>
    <dgm:pt modelId="{0D905FF7-E41C-4801-8A5C-DDAE15F2DB97}">
      <dgm:prSet/>
      <dgm:spPr/>
      <dgm:t>
        <a:bodyPr/>
        <a:lstStyle/>
        <a:p>
          <a:r>
            <a:rPr lang="sr-Cyrl-RS" dirty="0"/>
            <a:t>Бензински и дизел мотори</a:t>
          </a:r>
          <a:endParaRPr lang="en-US" dirty="0"/>
        </a:p>
      </dgm:t>
    </dgm:pt>
    <dgm:pt modelId="{EFF25ACE-40B3-47F4-925D-DC85FF8CD151}" type="parTrans" cxnId="{1167B910-606C-413F-A4AF-164BDEDB2E11}">
      <dgm:prSet/>
      <dgm:spPr/>
      <dgm:t>
        <a:bodyPr/>
        <a:lstStyle/>
        <a:p>
          <a:endParaRPr lang="en-US"/>
        </a:p>
      </dgm:t>
    </dgm:pt>
    <dgm:pt modelId="{0270DBAF-DA44-43C0-A5BC-1AA91013E2B6}" type="sibTrans" cxnId="{1167B910-606C-413F-A4AF-164BDEDB2E11}">
      <dgm:prSet/>
      <dgm:spPr/>
      <dgm:t>
        <a:bodyPr/>
        <a:lstStyle/>
        <a:p>
          <a:endParaRPr lang="en-US"/>
        </a:p>
      </dgm:t>
    </dgm:pt>
    <dgm:pt modelId="{40BF3E24-2888-4823-93AB-18757D914C22}">
      <dgm:prSet/>
      <dgm:spPr/>
      <dgm:t>
        <a:bodyPr/>
        <a:lstStyle/>
        <a:p>
          <a:r>
            <a:rPr lang="sr-Cyrl-RS" dirty="0"/>
            <a:t>Гасне турбине, ракетни и млазни мотори</a:t>
          </a:r>
          <a:endParaRPr lang="en-US" dirty="0"/>
        </a:p>
      </dgm:t>
    </dgm:pt>
    <dgm:pt modelId="{1B1AEBC7-14CE-4C04-90E0-595F0D39F083}" type="parTrans" cxnId="{6B857C1E-3131-430B-B2F3-E71642B90FBE}">
      <dgm:prSet/>
      <dgm:spPr/>
      <dgm:t>
        <a:bodyPr/>
        <a:lstStyle/>
        <a:p>
          <a:endParaRPr lang="en-US"/>
        </a:p>
      </dgm:t>
    </dgm:pt>
    <dgm:pt modelId="{29FC3C9A-CF3C-4320-ACD8-DC8D11669E3E}" type="sibTrans" cxnId="{6B857C1E-3131-430B-B2F3-E71642B90FBE}">
      <dgm:prSet/>
      <dgm:spPr/>
      <dgm:t>
        <a:bodyPr/>
        <a:lstStyle/>
        <a:p>
          <a:endParaRPr lang="en-US"/>
        </a:p>
      </dgm:t>
    </dgm:pt>
    <dgm:pt modelId="{E16CC0C2-64B5-47FE-BE21-D85C4CA94BA9}" type="pres">
      <dgm:prSet presAssocID="{7DA8D361-A9AA-4C2F-9334-5E9A19F895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8F005-E644-4F80-ACFA-42A0D786A8CE}" type="pres">
      <dgm:prSet presAssocID="{C327D408-4A2B-4938-91A0-EC689A3BDA6B}" presName="root1" presStyleCnt="0"/>
      <dgm:spPr/>
    </dgm:pt>
    <dgm:pt modelId="{889DB9AC-6576-4BE5-B5FA-E603EEDAB6D9}" type="pres">
      <dgm:prSet presAssocID="{C327D408-4A2B-4938-91A0-EC689A3BDA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74532-FA4A-4331-A3BF-0312116DE21F}" type="pres">
      <dgm:prSet presAssocID="{C327D408-4A2B-4938-91A0-EC689A3BDA6B}" presName="level2hierChild" presStyleCnt="0"/>
      <dgm:spPr/>
    </dgm:pt>
    <dgm:pt modelId="{4C133889-78CD-4BE0-A978-53235829DE87}" type="pres">
      <dgm:prSet presAssocID="{60C46D37-6E2D-4803-819A-28C03866577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A1A7849-BE68-46E6-8F76-BB8A5794607B}" type="pres">
      <dgm:prSet presAssocID="{60C46D37-6E2D-4803-819A-28C03866577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2F76D08-A5D7-44DA-B386-62E63813431E}" type="pres">
      <dgm:prSet presAssocID="{D22710C5-0B47-41F7-A28D-6431AE351650}" presName="root2" presStyleCnt="0"/>
      <dgm:spPr/>
    </dgm:pt>
    <dgm:pt modelId="{DD80F989-A79A-4B46-A10C-93542D6AF8BB}" type="pres">
      <dgm:prSet presAssocID="{D22710C5-0B47-41F7-A28D-6431AE3516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39A39-FAAE-4504-A406-A346388EFFFF}" type="pres">
      <dgm:prSet presAssocID="{D22710C5-0B47-41F7-A28D-6431AE351650}" presName="level3hierChild" presStyleCnt="0"/>
      <dgm:spPr/>
    </dgm:pt>
    <dgm:pt modelId="{CA107911-2D8E-493E-AF21-1F034419B4A5}" type="pres">
      <dgm:prSet presAssocID="{7E1339E6-F367-48C7-AC15-CBB3041767E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28F4254-EEDF-4BB3-A8C2-D3BE14592E82}" type="pres">
      <dgm:prSet presAssocID="{7E1339E6-F367-48C7-AC15-CBB3041767E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28E5764-BE77-48A2-8666-A1F9D861B26F}" type="pres">
      <dgm:prSet presAssocID="{50CD47C0-9BB0-4E60-89E4-F5DFC8D2827C}" presName="root2" presStyleCnt="0"/>
      <dgm:spPr/>
    </dgm:pt>
    <dgm:pt modelId="{EBB8B9EC-EA85-41D1-81B8-4A2469715004}" type="pres">
      <dgm:prSet presAssocID="{50CD47C0-9BB0-4E60-89E4-F5DFC8D2827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51F90-632D-4739-81FE-78CD8861115F}" type="pres">
      <dgm:prSet presAssocID="{50CD47C0-9BB0-4E60-89E4-F5DFC8D2827C}" presName="level3hierChild" presStyleCnt="0"/>
      <dgm:spPr/>
    </dgm:pt>
    <dgm:pt modelId="{AF81BAE5-4A31-4313-AE70-862ADD11C800}" type="pres">
      <dgm:prSet presAssocID="{283990FB-93AE-4E37-9329-FCFDC0A77B7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63702D7D-0C69-4FD5-BC1D-924145C4C6D8}" type="pres">
      <dgm:prSet presAssocID="{283990FB-93AE-4E37-9329-FCFDC0A77B7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BFA58C7-CBC3-4E96-A3A7-BD2BB27E9188}" type="pres">
      <dgm:prSet presAssocID="{5E56FC42-E9C3-4353-8378-168DA5C0B219}" presName="root2" presStyleCnt="0"/>
      <dgm:spPr/>
    </dgm:pt>
    <dgm:pt modelId="{9D8D2A9A-E3FF-4690-8DA9-5EDE7D725865}" type="pres">
      <dgm:prSet presAssocID="{5E56FC42-E9C3-4353-8378-168DA5C0B21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E345C-AB5A-4E63-ACDE-C2C908B126D8}" type="pres">
      <dgm:prSet presAssocID="{5E56FC42-E9C3-4353-8378-168DA5C0B219}" presName="level3hierChild" presStyleCnt="0"/>
      <dgm:spPr/>
    </dgm:pt>
    <dgm:pt modelId="{74DB25C7-B8C1-458A-8B92-1116E163B5E0}" type="pres">
      <dgm:prSet presAssocID="{DB96BC0A-85B2-49D9-9BD9-7D0605EDBFF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2FB371B-7700-4676-B334-2CA5FEB7AC9D}" type="pres">
      <dgm:prSet presAssocID="{DB96BC0A-85B2-49D9-9BD9-7D0605EDBFF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35B03BD-5A50-4E5C-A207-846CC0E378B6}" type="pres">
      <dgm:prSet presAssocID="{E77EABEA-F6CB-47BD-AD0C-1BABDCCF207C}" presName="root2" presStyleCnt="0"/>
      <dgm:spPr/>
    </dgm:pt>
    <dgm:pt modelId="{F6557A1B-8B43-4E92-AA4A-15F8DAE7E8CC}" type="pres">
      <dgm:prSet presAssocID="{E77EABEA-F6CB-47BD-AD0C-1BABDCCF207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8C070-5D93-4650-A507-5A12FD2DE824}" type="pres">
      <dgm:prSet presAssocID="{E77EABEA-F6CB-47BD-AD0C-1BABDCCF207C}" presName="level3hierChild" presStyleCnt="0"/>
      <dgm:spPr/>
    </dgm:pt>
    <dgm:pt modelId="{7C6D4FA0-B2FD-4E1D-9AB4-DD5C8BCD6D1C}" type="pres">
      <dgm:prSet presAssocID="{6FA059E1-DB9C-4E59-949D-07F0AAFB015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EA6A260-3373-425A-ABED-3F1EE8C1AA38}" type="pres">
      <dgm:prSet presAssocID="{6FA059E1-DB9C-4E59-949D-07F0AAFB015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D248CC-1283-4EFB-B130-FA11464F0897}" type="pres">
      <dgm:prSet presAssocID="{B14E9F60-76C7-452B-963B-DD40A16CAB96}" presName="root2" presStyleCnt="0"/>
      <dgm:spPr/>
    </dgm:pt>
    <dgm:pt modelId="{96A1EEF0-0F1C-4AD5-AB40-EA611DC65A07}" type="pres">
      <dgm:prSet presAssocID="{B14E9F60-76C7-452B-963B-DD40A16CAB9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CEDCD-3653-4581-AAAD-1AA2FB2AF930}" type="pres">
      <dgm:prSet presAssocID="{B14E9F60-76C7-452B-963B-DD40A16CAB96}" presName="level3hierChild" presStyleCnt="0"/>
      <dgm:spPr/>
    </dgm:pt>
    <dgm:pt modelId="{242489DF-3F4F-4C51-8796-19FC926EC222}" type="pres">
      <dgm:prSet presAssocID="{528680C8-4E11-43A7-B593-7D63A3AFD54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8F88632-35DD-4B67-82EC-9C0EA43F0C46}" type="pres">
      <dgm:prSet presAssocID="{528680C8-4E11-43A7-B593-7D63A3AFD54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0DEC61-9FAB-44B9-A8D3-B222D1C5C36C}" type="pres">
      <dgm:prSet presAssocID="{E410CC98-8BC5-4BD2-80D6-64AA90E28364}" presName="root2" presStyleCnt="0"/>
      <dgm:spPr/>
    </dgm:pt>
    <dgm:pt modelId="{4E63DF34-6616-4FBE-A5B8-8F75B70E8403}" type="pres">
      <dgm:prSet presAssocID="{E410CC98-8BC5-4BD2-80D6-64AA90E2836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D6A10-0482-4B3D-B01E-DEAACE8ADBCD}" type="pres">
      <dgm:prSet presAssocID="{E410CC98-8BC5-4BD2-80D6-64AA90E28364}" presName="level3hierChild" presStyleCnt="0"/>
      <dgm:spPr/>
    </dgm:pt>
    <dgm:pt modelId="{5CCD782F-C6D0-424B-B270-0E282CDF60C5}" type="pres">
      <dgm:prSet presAssocID="{D3622F25-7A86-4F83-BD2E-229B868DC3F9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D95240CF-0142-477C-A537-5CD1C8C34465}" type="pres">
      <dgm:prSet presAssocID="{D3622F25-7A86-4F83-BD2E-229B868DC3F9}" presName="connTx" presStyleLbl="parChTrans1D4" presStyleIdx="0" presStyleCnt="4"/>
      <dgm:spPr/>
      <dgm:t>
        <a:bodyPr/>
        <a:lstStyle/>
        <a:p>
          <a:endParaRPr lang="en-US"/>
        </a:p>
      </dgm:t>
    </dgm:pt>
    <dgm:pt modelId="{61C0EBAF-A7A2-47F6-A3E5-73D83A91AFC0}" type="pres">
      <dgm:prSet presAssocID="{89DF015A-4E7D-4504-B7CF-5508F46EF0F8}" presName="root2" presStyleCnt="0"/>
      <dgm:spPr/>
    </dgm:pt>
    <dgm:pt modelId="{C5047325-2E24-4F72-BADC-8111FE2E67A2}" type="pres">
      <dgm:prSet presAssocID="{89DF015A-4E7D-4504-B7CF-5508F46EF0F8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28D73-23B0-4745-92F7-032761E57313}" type="pres">
      <dgm:prSet presAssocID="{89DF015A-4E7D-4504-B7CF-5508F46EF0F8}" presName="level3hierChild" presStyleCnt="0"/>
      <dgm:spPr/>
    </dgm:pt>
    <dgm:pt modelId="{839DF3FC-3D81-4A26-A14B-A687BC547771}" type="pres">
      <dgm:prSet presAssocID="{43A7CA18-7A53-4FDE-86C6-BE41037BA765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C43DC023-696D-4F58-9EBC-AA59A4E3BAE6}" type="pres">
      <dgm:prSet presAssocID="{43A7CA18-7A53-4FDE-86C6-BE41037BA765}" presName="connTx" presStyleLbl="parChTrans1D4" presStyleIdx="1" presStyleCnt="4"/>
      <dgm:spPr/>
      <dgm:t>
        <a:bodyPr/>
        <a:lstStyle/>
        <a:p>
          <a:endParaRPr lang="en-US"/>
        </a:p>
      </dgm:t>
    </dgm:pt>
    <dgm:pt modelId="{F97B5E06-3D38-40EC-AA93-B588CD1CD050}" type="pres">
      <dgm:prSet presAssocID="{14134699-A170-4702-8A73-50EE68053D67}" presName="root2" presStyleCnt="0"/>
      <dgm:spPr/>
    </dgm:pt>
    <dgm:pt modelId="{84476883-A857-4BEC-8C19-EBFB4FB144E0}" type="pres">
      <dgm:prSet presAssocID="{14134699-A170-4702-8A73-50EE68053D67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7DE40-00E4-4667-9C0B-8AE3A3F343A6}" type="pres">
      <dgm:prSet presAssocID="{14134699-A170-4702-8A73-50EE68053D67}" presName="level3hierChild" presStyleCnt="0"/>
      <dgm:spPr/>
    </dgm:pt>
    <dgm:pt modelId="{DB538296-DF5E-4128-922E-61B1EB78148F}" type="pres">
      <dgm:prSet presAssocID="{1AD69657-B914-4DCA-A5F7-736EE43838E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5F35134-FA3D-4E88-86C7-8D013A4FA1DD}" type="pres">
      <dgm:prSet presAssocID="{1AD69657-B914-4DCA-A5F7-736EE43838E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B710480-4D5F-48DF-84F4-9C3E6E2F6341}" type="pres">
      <dgm:prSet presAssocID="{273348A3-D2F8-4F84-8999-EE4F1836B43E}" presName="root2" presStyleCnt="0"/>
      <dgm:spPr/>
    </dgm:pt>
    <dgm:pt modelId="{5793235A-99BD-4B71-8A51-1CFA3E6FF783}" type="pres">
      <dgm:prSet presAssocID="{273348A3-D2F8-4F84-8999-EE4F1836B43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549D4-33C4-4E39-8EDD-2254B36EE375}" type="pres">
      <dgm:prSet presAssocID="{273348A3-D2F8-4F84-8999-EE4F1836B43E}" presName="level3hierChild" presStyleCnt="0"/>
      <dgm:spPr/>
    </dgm:pt>
    <dgm:pt modelId="{D1B509E2-3E5E-462F-9B80-D35F1E9D0C9A}" type="pres">
      <dgm:prSet presAssocID="{EFF25ACE-40B3-47F4-925D-DC85FF8CD151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E1FA5CDB-A3B6-46BE-93A2-2482200CD049}" type="pres">
      <dgm:prSet presAssocID="{EFF25ACE-40B3-47F4-925D-DC85FF8CD151}" presName="connTx" presStyleLbl="parChTrans1D4" presStyleIdx="2" presStyleCnt="4"/>
      <dgm:spPr/>
      <dgm:t>
        <a:bodyPr/>
        <a:lstStyle/>
        <a:p>
          <a:endParaRPr lang="en-US"/>
        </a:p>
      </dgm:t>
    </dgm:pt>
    <dgm:pt modelId="{60B68CEB-1F5E-48D1-9477-CB96DA624C04}" type="pres">
      <dgm:prSet presAssocID="{0D905FF7-E41C-4801-8A5C-DDAE15F2DB97}" presName="root2" presStyleCnt="0"/>
      <dgm:spPr/>
    </dgm:pt>
    <dgm:pt modelId="{581532FE-4A4B-4C9F-B6C6-2FF4B6B537FD}" type="pres">
      <dgm:prSet presAssocID="{0D905FF7-E41C-4801-8A5C-DDAE15F2DB97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A8239-7D3E-4754-8003-8642D775687C}" type="pres">
      <dgm:prSet presAssocID="{0D905FF7-E41C-4801-8A5C-DDAE15F2DB97}" presName="level3hierChild" presStyleCnt="0"/>
      <dgm:spPr/>
    </dgm:pt>
    <dgm:pt modelId="{7A1F0DAA-6906-4330-91FC-F5B7E07B8B25}" type="pres">
      <dgm:prSet presAssocID="{1B1AEBC7-14CE-4C04-90E0-595F0D39F083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A7793EA8-3EA3-49F5-B4B9-4914CA794D15}" type="pres">
      <dgm:prSet presAssocID="{1B1AEBC7-14CE-4C04-90E0-595F0D39F083}" presName="connTx" presStyleLbl="parChTrans1D4" presStyleIdx="3" presStyleCnt="4"/>
      <dgm:spPr/>
      <dgm:t>
        <a:bodyPr/>
        <a:lstStyle/>
        <a:p>
          <a:endParaRPr lang="en-US"/>
        </a:p>
      </dgm:t>
    </dgm:pt>
    <dgm:pt modelId="{4F840E7A-E8A2-4F60-8236-D2CCAEB761A4}" type="pres">
      <dgm:prSet presAssocID="{40BF3E24-2888-4823-93AB-18757D914C22}" presName="root2" presStyleCnt="0"/>
      <dgm:spPr/>
    </dgm:pt>
    <dgm:pt modelId="{D6D3FC94-51A5-4330-BCED-C295557DCF1A}" type="pres">
      <dgm:prSet presAssocID="{40BF3E24-2888-4823-93AB-18757D914C22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26A14-934B-4A68-A944-64B704789D81}" type="pres">
      <dgm:prSet presAssocID="{40BF3E24-2888-4823-93AB-18757D914C22}" presName="level3hierChild" presStyleCnt="0"/>
      <dgm:spPr/>
    </dgm:pt>
  </dgm:ptLst>
  <dgm:cxnLst>
    <dgm:cxn modelId="{6B857C1E-3131-430B-B2F3-E71642B90FBE}" srcId="{273348A3-D2F8-4F84-8999-EE4F1836B43E}" destId="{40BF3E24-2888-4823-93AB-18757D914C22}" srcOrd="1" destOrd="0" parTransId="{1B1AEBC7-14CE-4C04-90E0-595F0D39F083}" sibTransId="{29FC3C9A-CF3C-4320-ACD8-DC8D11669E3E}"/>
    <dgm:cxn modelId="{05E0FD23-C506-449B-808B-401043857A8C}" type="presOf" srcId="{14134699-A170-4702-8A73-50EE68053D67}" destId="{84476883-A857-4BEC-8C19-EBFB4FB144E0}" srcOrd="0" destOrd="0" presId="urn:microsoft.com/office/officeart/2005/8/layout/hierarchy2"/>
    <dgm:cxn modelId="{C094893B-BDD0-4AD2-9655-C3026F01EA01}" srcId="{C327D408-4A2B-4938-91A0-EC689A3BDA6B}" destId="{E77EABEA-F6CB-47BD-AD0C-1BABDCCF207C}" srcOrd="1" destOrd="0" parTransId="{DB96BC0A-85B2-49D9-9BD9-7D0605EDBFF8}" sibTransId="{CACD4892-5424-49A8-9D0B-0642E047BC45}"/>
    <dgm:cxn modelId="{725C05D6-6467-4F52-B28D-8F2394E598C8}" type="presOf" srcId="{1AD69657-B914-4DCA-A5F7-736EE43838E3}" destId="{DB538296-DF5E-4128-922E-61B1EB78148F}" srcOrd="0" destOrd="0" presId="urn:microsoft.com/office/officeart/2005/8/layout/hierarchy2"/>
    <dgm:cxn modelId="{1167B910-606C-413F-A4AF-164BDEDB2E11}" srcId="{273348A3-D2F8-4F84-8999-EE4F1836B43E}" destId="{0D905FF7-E41C-4801-8A5C-DDAE15F2DB97}" srcOrd="0" destOrd="0" parTransId="{EFF25ACE-40B3-47F4-925D-DC85FF8CD151}" sibTransId="{0270DBAF-DA44-43C0-A5BC-1AA91013E2B6}"/>
    <dgm:cxn modelId="{E4F74995-7E7E-4654-8629-90260ACB624E}" type="presOf" srcId="{528680C8-4E11-43A7-B593-7D63A3AFD547}" destId="{242489DF-3F4F-4C51-8796-19FC926EC222}" srcOrd="0" destOrd="0" presId="urn:microsoft.com/office/officeart/2005/8/layout/hierarchy2"/>
    <dgm:cxn modelId="{3467E2A2-26BA-4C99-BD88-0F3CA59D7DEB}" srcId="{B14E9F60-76C7-452B-963B-DD40A16CAB96}" destId="{273348A3-D2F8-4F84-8999-EE4F1836B43E}" srcOrd="1" destOrd="0" parTransId="{1AD69657-B914-4DCA-A5F7-736EE43838E3}" sibTransId="{441F18E2-1A99-45BD-A04C-9C6C56C87C81}"/>
    <dgm:cxn modelId="{D3EC0CE2-CC04-4FA5-A3DB-4695347CD796}" type="presOf" srcId="{528680C8-4E11-43A7-B593-7D63A3AFD547}" destId="{B8F88632-35DD-4B67-82EC-9C0EA43F0C46}" srcOrd="1" destOrd="0" presId="urn:microsoft.com/office/officeart/2005/8/layout/hierarchy2"/>
    <dgm:cxn modelId="{C0FBF0AF-01BE-4B39-AFA3-B63B8383CB43}" type="presOf" srcId="{D22710C5-0B47-41F7-A28D-6431AE351650}" destId="{DD80F989-A79A-4B46-A10C-93542D6AF8BB}" srcOrd="0" destOrd="0" presId="urn:microsoft.com/office/officeart/2005/8/layout/hierarchy2"/>
    <dgm:cxn modelId="{47FC7F64-6E8F-455F-B202-5CF914C63345}" type="presOf" srcId="{D3622F25-7A86-4F83-BD2E-229B868DC3F9}" destId="{D95240CF-0142-477C-A537-5CD1C8C34465}" srcOrd="1" destOrd="0" presId="urn:microsoft.com/office/officeart/2005/8/layout/hierarchy2"/>
    <dgm:cxn modelId="{F6EDABD4-0020-4D68-BECB-DBEAC29DD218}" type="presOf" srcId="{89DF015A-4E7D-4504-B7CF-5508F46EF0F8}" destId="{C5047325-2E24-4F72-BADC-8111FE2E67A2}" srcOrd="0" destOrd="0" presId="urn:microsoft.com/office/officeart/2005/8/layout/hierarchy2"/>
    <dgm:cxn modelId="{C79A0972-D460-4333-AFE4-F6440C56E8E2}" type="presOf" srcId="{60C46D37-6E2D-4803-819A-28C038665772}" destId="{4A1A7849-BE68-46E6-8F76-BB8A5794607B}" srcOrd="1" destOrd="0" presId="urn:microsoft.com/office/officeart/2005/8/layout/hierarchy2"/>
    <dgm:cxn modelId="{261817CF-5AEE-48B8-ABCF-F2DC5938BC5D}" type="presOf" srcId="{7E1339E6-F367-48C7-AC15-CBB3041767EB}" destId="{CA107911-2D8E-493E-AF21-1F034419B4A5}" srcOrd="0" destOrd="0" presId="urn:microsoft.com/office/officeart/2005/8/layout/hierarchy2"/>
    <dgm:cxn modelId="{DF64FEAD-5269-49B5-BEDE-BC4BDB68CBFC}" type="presOf" srcId="{7E1339E6-F367-48C7-AC15-CBB3041767EB}" destId="{028F4254-EEDF-4BB3-A8C2-D3BE14592E82}" srcOrd="1" destOrd="0" presId="urn:microsoft.com/office/officeart/2005/8/layout/hierarchy2"/>
    <dgm:cxn modelId="{2A894B49-8EBE-449E-A7BC-13E7C8E9FE32}" srcId="{7DA8D361-A9AA-4C2F-9334-5E9A19F89582}" destId="{C327D408-4A2B-4938-91A0-EC689A3BDA6B}" srcOrd="0" destOrd="0" parTransId="{F22CB20D-A2A3-4534-BAFA-291D471466BA}" sibTransId="{4A0711F3-2956-4739-9857-DD41DA3058CE}"/>
    <dgm:cxn modelId="{9553A1EC-EB83-4C33-97ED-4C5F8F737156}" srcId="{E410CC98-8BC5-4BD2-80D6-64AA90E28364}" destId="{89DF015A-4E7D-4504-B7CF-5508F46EF0F8}" srcOrd="0" destOrd="0" parTransId="{D3622F25-7A86-4F83-BD2E-229B868DC3F9}" sibTransId="{02204505-C522-48C5-98F4-E87B2D92C0AA}"/>
    <dgm:cxn modelId="{E746B9A6-3C17-4B1E-B154-B1CE3955DE7A}" type="presOf" srcId="{E410CC98-8BC5-4BD2-80D6-64AA90E28364}" destId="{4E63DF34-6616-4FBE-A5B8-8F75B70E8403}" srcOrd="0" destOrd="0" presId="urn:microsoft.com/office/officeart/2005/8/layout/hierarchy2"/>
    <dgm:cxn modelId="{753E7BF7-2FF8-4E8B-AE8D-E8013E134476}" type="presOf" srcId="{1B1AEBC7-14CE-4C04-90E0-595F0D39F083}" destId="{7A1F0DAA-6906-4330-91FC-F5B7E07B8B25}" srcOrd="0" destOrd="0" presId="urn:microsoft.com/office/officeart/2005/8/layout/hierarchy2"/>
    <dgm:cxn modelId="{CC29272A-2FA4-47BE-912E-3DA0E080516F}" srcId="{D22710C5-0B47-41F7-A28D-6431AE351650}" destId="{50CD47C0-9BB0-4E60-89E4-F5DFC8D2827C}" srcOrd="0" destOrd="0" parTransId="{7E1339E6-F367-48C7-AC15-CBB3041767EB}" sibTransId="{6E106A1F-F54C-4A84-ADD1-8A2CE58CA013}"/>
    <dgm:cxn modelId="{4DB454CE-7669-4391-A1CA-865AD31FF144}" type="presOf" srcId="{DB96BC0A-85B2-49D9-9BD9-7D0605EDBFF8}" destId="{C2FB371B-7700-4676-B334-2CA5FEB7AC9D}" srcOrd="1" destOrd="0" presId="urn:microsoft.com/office/officeart/2005/8/layout/hierarchy2"/>
    <dgm:cxn modelId="{2FDAAF86-4F16-435C-BA10-DBF3D6A77152}" type="presOf" srcId="{273348A3-D2F8-4F84-8999-EE4F1836B43E}" destId="{5793235A-99BD-4B71-8A51-1CFA3E6FF783}" srcOrd="0" destOrd="0" presId="urn:microsoft.com/office/officeart/2005/8/layout/hierarchy2"/>
    <dgm:cxn modelId="{502FEDDF-1248-41BE-8887-433F9B6F9F7A}" type="presOf" srcId="{D3622F25-7A86-4F83-BD2E-229B868DC3F9}" destId="{5CCD782F-C6D0-424B-B270-0E282CDF60C5}" srcOrd="0" destOrd="0" presId="urn:microsoft.com/office/officeart/2005/8/layout/hierarchy2"/>
    <dgm:cxn modelId="{D6E4BFCA-1E9F-4B41-A4CA-C5160FFE7D20}" type="presOf" srcId="{C327D408-4A2B-4938-91A0-EC689A3BDA6B}" destId="{889DB9AC-6576-4BE5-B5FA-E603EEDAB6D9}" srcOrd="0" destOrd="0" presId="urn:microsoft.com/office/officeart/2005/8/layout/hierarchy2"/>
    <dgm:cxn modelId="{D1DD5AC2-6B0D-4D6E-913B-7FE457128D8B}" type="presOf" srcId="{60C46D37-6E2D-4803-819A-28C038665772}" destId="{4C133889-78CD-4BE0-A978-53235829DE87}" srcOrd="0" destOrd="0" presId="urn:microsoft.com/office/officeart/2005/8/layout/hierarchy2"/>
    <dgm:cxn modelId="{C3843454-85AB-435D-BCB9-6D962B4F0674}" type="presOf" srcId="{DB96BC0A-85B2-49D9-9BD9-7D0605EDBFF8}" destId="{74DB25C7-B8C1-458A-8B92-1116E163B5E0}" srcOrd="0" destOrd="0" presId="urn:microsoft.com/office/officeart/2005/8/layout/hierarchy2"/>
    <dgm:cxn modelId="{C7E39CDF-F09C-4DDF-A1EC-77215DFE8184}" srcId="{D22710C5-0B47-41F7-A28D-6431AE351650}" destId="{5E56FC42-E9C3-4353-8378-168DA5C0B219}" srcOrd="1" destOrd="0" parTransId="{283990FB-93AE-4E37-9329-FCFDC0A77B7E}" sibTransId="{7DF63751-4213-40B9-A181-75750413888D}"/>
    <dgm:cxn modelId="{5ACE5C34-BD2F-455D-8DAC-F94885329E20}" type="presOf" srcId="{43A7CA18-7A53-4FDE-86C6-BE41037BA765}" destId="{C43DC023-696D-4F58-9EBC-AA59A4E3BAE6}" srcOrd="1" destOrd="0" presId="urn:microsoft.com/office/officeart/2005/8/layout/hierarchy2"/>
    <dgm:cxn modelId="{E9211E62-E86C-447E-A08D-EC1A7DC48184}" type="presOf" srcId="{7DA8D361-A9AA-4C2F-9334-5E9A19F89582}" destId="{E16CC0C2-64B5-47FE-BE21-D85C4CA94BA9}" srcOrd="0" destOrd="0" presId="urn:microsoft.com/office/officeart/2005/8/layout/hierarchy2"/>
    <dgm:cxn modelId="{F184DD3D-6E70-48DC-A981-2FF766D38F01}" type="presOf" srcId="{283990FB-93AE-4E37-9329-FCFDC0A77B7E}" destId="{63702D7D-0C69-4FD5-BC1D-924145C4C6D8}" srcOrd="1" destOrd="0" presId="urn:microsoft.com/office/officeart/2005/8/layout/hierarchy2"/>
    <dgm:cxn modelId="{DD14B0B4-EC6C-424D-9DB0-1C243FFF46A9}" srcId="{B14E9F60-76C7-452B-963B-DD40A16CAB96}" destId="{E410CC98-8BC5-4BD2-80D6-64AA90E28364}" srcOrd="0" destOrd="0" parTransId="{528680C8-4E11-43A7-B593-7D63A3AFD547}" sibTransId="{EAE68EC3-4332-4218-94DE-89AB119B048C}"/>
    <dgm:cxn modelId="{054CD1FA-D4FE-4073-8E55-A89ADADFEC22}" type="presOf" srcId="{43A7CA18-7A53-4FDE-86C6-BE41037BA765}" destId="{839DF3FC-3D81-4A26-A14B-A687BC547771}" srcOrd="0" destOrd="0" presId="urn:microsoft.com/office/officeart/2005/8/layout/hierarchy2"/>
    <dgm:cxn modelId="{7E2017DD-5227-413E-B6C8-6266E2113C4D}" type="presOf" srcId="{50CD47C0-9BB0-4E60-89E4-F5DFC8D2827C}" destId="{EBB8B9EC-EA85-41D1-81B8-4A2469715004}" srcOrd="0" destOrd="0" presId="urn:microsoft.com/office/officeart/2005/8/layout/hierarchy2"/>
    <dgm:cxn modelId="{56A91873-4388-4BC5-AF46-94F8CE3FDA4A}" srcId="{C327D408-4A2B-4938-91A0-EC689A3BDA6B}" destId="{D22710C5-0B47-41F7-A28D-6431AE351650}" srcOrd="0" destOrd="0" parTransId="{60C46D37-6E2D-4803-819A-28C038665772}" sibTransId="{DA8B6329-25AD-4816-9BBA-BC6A6E82F70B}"/>
    <dgm:cxn modelId="{21C27ADD-D809-46C5-B496-350475AD3258}" type="presOf" srcId="{6FA059E1-DB9C-4E59-949D-07F0AAFB0151}" destId="{7C6D4FA0-B2FD-4E1D-9AB4-DD5C8BCD6D1C}" srcOrd="0" destOrd="0" presId="urn:microsoft.com/office/officeart/2005/8/layout/hierarchy2"/>
    <dgm:cxn modelId="{C374FBBE-697E-4327-81FA-BA03418E1B0C}" type="presOf" srcId="{EFF25ACE-40B3-47F4-925D-DC85FF8CD151}" destId="{E1FA5CDB-A3B6-46BE-93A2-2482200CD049}" srcOrd="1" destOrd="0" presId="urn:microsoft.com/office/officeart/2005/8/layout/hierarchy2"/>
    <dgm:cxn modelId="{2A6DF44F-9AF0-453B-82A0-4161D9C39D1D}" srcId="{C327D408-4A2B-4938-91A0-EC689A3BDA6B}" destId="{B14E9F60-76C7-452B-963B-DD40A16CAB96}" srcOrd="2" destOrd="0" parTransId="{6FA059E1-DB9C-4E59-949D-07F0AAFB0151}" sibTransId="{15D2F86E-D621-451C-AC7A-24B009024EE6}"/>
    <dgm:cxn modelId="{5595FD6F-5323-449B-AF47-10EB7F333AF9}" type="presOf" srcId="{6FA059E1-DB9C-4E59-949D-07F0AAFB0151}" destId="{4EA6A260-3373-425A-ABED-3F1EE8C1AA38}" srcOrd="1" destOrd="0" presId="urn:microsoft.com/office/officeart/2005/8/layout/hierarchy2"/>
    <dgm:cxn modelId="{03E53230-64C3-450E-88F9-9F3628F54E5B}" type="presOf" srcId="{283990FB-93AE-4E37-9329-FCFDC0A77B7E}" destId="{AF81BAE5-4A31-4313-AE70-862ADD11C800}" srcOrd="0" destOrd="0" presId="urn:microsoft.com/office/officeart/2005/8/layout/hierarchy2"/>
    <dgm:cxn modelId="{981379C0-3304-48C0-98E7-7C88E02CE50B}" type="presOf" srcId="{40BF3E24-2888-4823-93AB-18757D914C22}" destId="{D6D3FC94-51A5-4330-BCED-C295557DCF1A}" srcOrd="0" destOrd="0" presId="urn:microsoft.com/office/officeart/2005/8/layout/hierarchy2"/>
    <dgm:cxn modelId="{22B8AADD-BF46-4786-89EF-7CFE6E7FBDC4}" type="presOf" srcId="{5E56FC42-E9C3-4353-8378-168DA5C0B219}" destId="{9D8D2A9A-E3FF-4690-8DA9-5EDE7D725865}" srcOrd="0" destOrd="0" presId="urn:microsoft.com/office/officeart/2005/8/layout/hierarchy2"/>
    <dgm:cxn modelId="{25787DA9-8EC6-4B25-B8C1-5F49883CFB95}" srcId="{E410CC98-8BC5-4BD2-80D6-64AA90E28364}" destId="{14134699-A170-4702-8A73-50EE68053D67}" srcOrd="1" destOrd="0" parTransId="{43A7CA18-7A53-4FDE-86C6-BE41037BA765}" sibTransId="{48F51425-C531-4B06-A214-864BE264698D}"/>
    <dgm:cxn modelId="{2C4B61F0-0251-409F-B822-4318E5F8DCDE}" type="presOf" srcId="{1AD69657-B914-4DCA-A5F7-736EE43838E3}" destId="{95F35134-FA3D-4E88-86C7-8D013A4FA1DD}" srcOrd="1" destOrd="0" presId="urn:microsoft.com/office/officeart/2005/8/layout/hierarchy2"/>
    <dgm:cxn modelId="{6F76BC53-AA33-4F45-BBAA-658D1C5F02DA}" type="presOf" srcId="{E77EABEA-F6CB-47BD-AD0C-1BABDCCF207C}" destId="{F6557A1B-8B43-4E92-AA4A-15F8DAE7E8CC}" srcOrd="0" destOrd="0" presId="urn:microsoft.com/office/officeart/2005/8/layout/hierarchy2"/>
    <dgm:cxn modelId="{B20D9741-BBA3-4AC4-94F1-8572A89441C3}" type="presOf" srcId="{EFF25ACE-40B3-47F4-925D-DC85FF8CD151}" destId="{D1B509E2-3E5E-462F-9B80-D35F1E9D0C9A}" srcOrd="0" destOrd="0" presId="urn:microsoft.com/office/officeart/2005/8/layout/hierarchy2"/>
    <dgm:cxn modelId="{A3D4C641-8B71-4CDA-BE93-4ED2C9B908C4}" type="presOf" srcId="{0D905FF7-E41C-4801-8A5C-DDAE15F2DB97}" destId="{581532FE-4A4B-4C9F-B6C6-2FF4B6B537FD}" srcOrd="0" destOrd="0" presId="urn:microsoft.com/office/officeart/2005/8/layout/hierarchy2"/>
    <dgm:cxn modelId="{0BFAA327-AE6C-4BAB-9539-82A9C0289478}" type="presOf" srcId="{1B1AEBC7-14CE-4C04-90E0-595F0D39F083}" destId="{A7793EA8-3EA3-49F5-B4B9-4914CA794D15}" srcOrd="1" destOrd="0" presId="urn:microsoft.com/office/officeart/2005/8/layout/hierarchy2"/>
    <dgm:cxn modelId="{BDB637C2-8FC9-43C4-B552-DE0FD8205F6D}" type="presOf" srcId="{B14E9F60-76C7-452B-963B-DD40A16CAB96}" destId="{96A1EEF0-0F1C-4AD5-AB40-EA611DC65A07}" srcOrd="0" destOrd="0" presId="urn:microsoft.com/office/officeart/2005/8/layout/hierarchy2"/>
    <dgm:cxn modelId="{BB265B93-B667-4971-87EA-EFC97D256F8E}" type="presParOf" srcId="{E16CC0C2-64B5-47FE-BE21-D85C4CA94BA9}" destId="{65C8F005-E644-4F80-ACFA-42A0D786A8CE}" srcOrd="0" destOrd="0" presId="urn:microsoft.com/office/officeart/2005/8/layout/hierarchy2"/>
    <dgm:cxn modelId="{5B7148B3-06BE-487A-B1CF-E5CC70239F20}" type="presParOf" srcId="{65C8F005-E644-4F80-ACFA-42A0D786A8CE}" destId="{889DB9AC-6576-4BE5-B5FA-E603EEDAB6D9}" srcOrd="0" destOrd="0" presId="urn:microsoft.com/office/officeart/2005/8/layout/hierarchy2"/>
    <dgm:cxn modelId="{5AF778C5-D735-4127-89E7-2E26F304E64A}" type="presParOf" srcId="{65C8F005-E644-4F80-ACFA-42A0D786A8CE}" destId="{3CF74532-FA4A-4331-A3BF-0312116DE21F}" srcOrd="1" destOrd="0" presId="urn:microsoft.com/office/officeart/2005/8/layout/hierarchy2"/>
    <dgm:cxn modelId="{5B113EAD-8658-401C-9042-45B8636CE229}" type="presParOf" srcId="{3CF74532-FA4A-4331-A3BF-0312116DE21F}" destId="{4C133889-78CD-4BE0-A978-53235829DE87}" srcOrd="0" destOrd="0" presId="urn:microsoft.com/office/officeart/2005/8/layout/hierarchy2"/>
    <dgm:cxn modelId="{6172611D-C060-4623-9268-46BC1DC409CB}" type="presParOf" srcId="{4C133889-78CD-4BE0-A978-53235829DE87}" destId="{4A1A7849-BE68-46E6-8F76-BB8A5794607B}" srcOrd="0" destOrd="0" presId="urn:microsoft.com/office/officeart/2005/8/layout/hierarchy2"/>
    <dgm:cxn modelId="{A47F31FC-6264-4B3C-88A1-722090269C09}" type="presParOf" srcId="{3CF74532-FA4A-4331-A3BF-0312116DE21F}" destId="{32F76D08-A5D7-44DA-B386-62E63813431E}" srcOrd="1" destOrd="0" presId="urn:microsoft.com/office/officeart/2005/8/layout/hierarchy2"/>
    <dgm:cxn modelId="{18069D81-574A-472B-B2AC-32D922739444}" type="presParOf" srcId="{32F76D08-A5D7-44DA-B386-62E63813431E}" destId="{DD80F989-A79A-4B46-A10C-93542D6AF8BB}" srcOrd="0" destOrd="0" presId="urn:microsoft.com/office/officeart/2005/8/layout/hierarchy2"/>
    <dgm:cxn modelId="{938C3CD9-0957-4D7D-BDDC-1970D1D6357C}" type="presParOf" srcId="{32F76D08-A5D7-44DA-B386-62E63813431E}" destId="{31939A39-FAAE-4504-A406-A346388EFFFF}" srcOrd="1" destOrd="0" presId="urn:microsoft.com/office/officeart/2005/8/layout/hierarchy2"/>
    <dgm:cxn modelId="{FF5B0B24-6E6B-45DE-805B-188F52F1D23F}" type="presParOf" srcId="{31939A39-FAAE-4504-A406-A346388EFFFF}" destId="{CA107911-2D8E-493E-AF21-1F034419B4A5}" srcOrd="0" destOrd="0" presId="urn:microsoft.com/office/officeart/2005/8/layout/hierarchy2"/>
    <dgm:cxn modelId="{F85675EE-99B8-40E7-B9DC-218D19E9A6CC}" type="presParOf" srcId="{CA107911-2D8E-493E-AF21-1F034419B4A5}" destId="{028F4254-EEDF-4BB3-A8C2-D3BE14592E82}" srcOrd="0" destOrd="0" presId="urn:microsoft.com/office/officeart/2005/8/layout/hierarchy2"/>
    <dgm:cxn modelId="{ED825D3E-CCFC-4DCC-BEE5-86DFF850BB01}" type="presParOf" srcId="{31939A39-FAAE-4504-A406-A346388EFFFF}" destId="{A28E5764-BE77-48A2-8666-A1F9D861B26F}" srcOrd="1" destOrd="0" presId="urn:microsoft.com/office/officeart/2005/8/layout/hierarchy2"/>
    <dgm:cxn modelId="{5F4A9992-5489-42E8-B730-77A4CAD1FC08}" type="presParOf" srcId="{A28E5764-BE77-48A2-8666-A1F9D861B26F}" destId="{EBB8B9EC-EA85-41D1-81B8-4A2469715004}" srcOrd="0" destOrd="0" presId="urn:microsoft.com/office/officeart/2005/8/layout/hierarchy2"/>
    <dgm:cxn modelId="{09727048-A55D-4AC4-8925-71F7E32E1317}" type="presParOf" srcId="{A28E5764-BE77-48A2-8666-A1F9D861B26F}" destId="{9AB51F90-632D-4739-81FE-78CD8861115F}" srcOrd="1" destOrd="0" presId="urn:microsoft.com/office/officeart/2005/8/layout/hierarchy2"/>
    <dgm:cxn modelId="{0CE6738B-FEFF-4426-9869-E92376A6780F}" type="presParOf" srcId="{31939A39-FAAE-4504-A406-A346388EFFFF}" destId="{AF81BAE5-4A31-4313-AE70-862ADD11C800}" srcOrd="2" destOrd="0" presId="urn:microsoft.com/office/officeart/2005/8/layout/hierarchy2"/>
    <dgm:cxn modelId="{F890BA1E-CBC6-4BC7-BEB3-C336B508625D}" type="presParOf" srcId="{AF81BAE5-4A31-4313-AE70-862ADD11C800}" destId="{63702D7D-0C69-4FD5-BC1D-924145C4C6D8}" srcOrd="0" destOrd="0" presId="urn:microsoft.com/office/officeart/2005/8/layout/hierarchy2"/>
    <dgm:cxn modelId="{264B51F8-B76C-4AE1-B01F-5728A53ABAE9}" type="presParOf" srcId="{31939A39-FAAE-4504-A406-A346388EFFFF}" destId="{9BFA58C7-CBC3-4E96-A3A7-BD2BB27E9188}" srcOrd="3" destOrd="0" presId="urn:microsoft.com/office/officeart/2005/8/layout/hierarchy2"/>
    <dgm:cxn modelId="{A2BA84A8-F6E6-43EC-BB27-470B7DAAAFC5}" type="presParOf" srcId="{9BFA58C7-CBC3-4E96-A3A7-BD2BB27E9188}" destId="{9D8D2A9A-E3FF-4690-8DA9-5EDE7D725865}" srcOrd="0" destOrd="0" presId="urn:microsoft.com/office/officeart/2005/8/layout/hierarchy2"/>
    <dgm:cxn modelId="{3B2CD37D-6872-4341-B6BD-86E4234A644B}" type="presParOf" srcId="{9BFA58C7-CBC3-4E96-A3A7-BD2BB27E9188}" destId="{52DE345C-AB5A-4E63-ACDE-C2C908B126D8}" srcOrd="1" destOrd="0" presId="urn:microsoft.com/office/officeart/2005/8/layout/hierarchy2"/>
    <dgm:cxn modelId="{04D40C14-77D8-4C3E-8492-31A74893B333}" type="presParOf" srcId="{3CF74532-FA4A-4331-A3BF-0312116DE21F}" destId="{74DB25C7-B8C1-458A-8B92-1116E163B5E0}" srcOrd="2" destOrd="0" presId="urn:microsoft.com/office/officeart/2005/8/layout/hierarchy2"/>
    <dgm:cxn modelId="{4D4C6639-A22E-44ED-BF0C-8B1675B717A5}" type="presParOf" srcId="{74DB25C7-B8C1-458A-8B92-1116E163B5E0}" destId="{C2FB371B-7700-4676-B334-2CA5FEB7AC9D}" srcOrd="0" destOrd="0" presId="urn:microsoft.com/office/officeart/2005/8/layout/hierarchy2"/>
    <dgm:cxn modelId="{70C920D7-B3DD-41AC-AC78-808AADED8DBA}" type="presParOf" srcId="{3CF74532-FA4A-4331-A3BF-0312116DE21F}" destId="{235B03BD-5A50-4E5C-A207-846CC0E378B6}" srcOrd="3" destOrd="0" presId="urn:microsoft.com/office/officeart/2005/8/layout/hierarchy2"/>
    <dgm:cxn modelId="{0BD8BF32-C460-429B-9E01-87FC2F30DAC8}" type="presParOf" srcId="{235B03BD-5A50-4E5C-A207-846CC0E378B6}" destId="{F6557A1B-8B43-4E92-AA4A-15F8DAE7E8CC}" srcOrd="0" destOrd="0" presId="urn:microsoft.com/office/officeart/2005/8/layout/hierarchy2"/>
    <dgm:cxn modelId="{CF6B5DAE-9E19-4737-97A9-CF0DD31E1709}" type="presParOf" srcId="{235B03BD-5A50-4E5C-A207-846CC0E378B6}" destId="{3DA8C070-5D93-4650-A507-5A12FD2DE824}" srcOrd="1" destOrd="0" presId="urn:microsoft.com/office/officeart/2005/8/layout/hierarchy2"/>
    <dgm:cxn modelId="{E6A6ECE0-A78A-4397-B494-0F55D8F913A7}" type="presParOf" srcId="{3CF74532-FA4A-4331-A3BF-0312116DE21F}" destId="{7C6D4FA0-B2FD-4E1D-9AB4-DD5C8BCD6D1C}" srcOrd="4" destOrd="0" presId="urn:microsoft.com/office/officeart/2005/8/layout/hierarchy2"/>
    <dgm:cxn modelId="{94181C7E-C041-40D8-9434-1CF50F8B5A6B}" type="presParOf" srcId="{7C6D4FA0-B2FD-4E1D-9AB4-DD5C8BCD6D1C}" destId="{4EA6A260-3373-425A-ABED-3F1EE8C1AA38}" srcOrd="0" destOrd="0" presId="urn:microsoft.com/office/officeart/2005/8/layout/hierarchy2"/>
    <dgm:cxn modelId="{FAF8A015-B756-4BEF-9BFC-73CC78AA9B42}" type="presParOf" srcId="{3CF74532-FA4A-4331-A3BF-0312116DE21F}" destId="{EDD248CC-1283-4EFB-B130-FA11464F0897}" srcOrd="5" destOrd="0" presId="urn:microsoft.com/office/officeart/2005/8/layout/hierarchy2"/>
    <dgm:cxn modelId="{D3A5D018-8BFD-4055-9A38-B926D572BE4F}" type="presParOf" srcId="{EDD248CC-1283-4EFB-B130-FA11464F0897}" destId="{96A1EEF0-0F1C-4AD5-AB40-EA611DC65A07}" srcOrd="0" destOrd="0" presId="urn:microsoft.com/office/officeart/2005/8/layout/hierarchy2"/>
    <dgm:cxn modelId="{C309FD79-A5DC-4EF0-A223-5DA2ED5A5F8D}" type="presParOf" srcId="{EDD248CC-1283-4EFB-B130-FA11464F0897}" destId="{5BECEDCD-3653-4581-AAAD-1AA2FB2AF930}" srcOrd="1" destOrd="0" presId="urn:microsoft.com/office/officeart/2005/8/layout/hierarchy2"/>
    <dgm:cxn modelId="{A9938FF5-6D65-4218-A906-93F7DF309751}" type="presParOf" srcId="{5BECEDCD-3653-4581-AAAD-1AA2FB2AF930}" destId="{242489DF-3F4F-4C51-8796-19FC926EC222}" srcOrd="0" destOrd="0" presId="urn:microsoft.com/office/officeart/2005/8/layout/hierarchy2"/>
    <dgm:cxn modelId="{D8297593-16D2-41A3-85D4-DAC6A4EBEAB1}" type="presParOf" srcId="{242489DF-3F4F-4C51-8796-19FC926EC222}" destId="{B8F88632-35DD-4B67-82EC-9C0EA43F0C46}" srcOrd="0" destOrd="0" presId="urn:microsoft.com/office/officeart/2005/8/layout/hierarchy2"/>
    <dgm:cxn modelId="{5926E46B-06A6-44E6-A2F7-0C2F1CBB8019}" type="presParOf" srcId="{5BECEDCD-3653-4581-AAAD-1AA2FB2AF930}" destId="{6A0DEC61-9FAB-44B9-A8D3-B222D1C5C36C}" srcOrd="1" destOrd="0" presId="urn:microsoft.com/office/officeart/2005/8/layout/hierarchy2"/>
    <dgm:cxn modelId="{333D330F-D541-4E04-BE86-C4326B19142E}" type="presParOf" srcId="{6A0DEC61-9FAB-44B9-A8D3-B222D1C5C36C}" destId="{4E63DF34-6616-4FBE-A5B8-8F75B70E8403}" srcOrd="0" destOrd="0" presId="urn:microsoft.com/office/officeart/2005/8/layout/hierarchy2"/>
    <dgm:cxn modelId="{0F5765EF-5251-4DF6-8C6A-379F9D0A7DBF}" type="presParOf" srcId="{6A0DEC61-9FAB-44B9-A8D3-B222D1C5C36C}" destId="{8D0D6A10-0482-4B3D-B01E-DEAACE8ADBCD}" srcOrd="1" destOrd="0" presId="urn:microsoft.com/office/officeart/2005/8/layout/hierarchy2"/>
    <dgm:cxn modelId="{2A5733D8-8CDC-43E7-8EB6-C46EB9D9A84C}" type="presParOf" srcId="{8D0D6A10-0482-4B3D-B01E-DEAACE8ADBCD}" destId="{5CCD782F-C6D0-424B-B270-0E282CDF60C5}" srcOrd="0" destOrd="0" presId="urn:microsoft.com/office/officeart/2005/8/layout/hierarchy2"/>
    <dgm:cxn modelId="{A019C866-F412-4842-91D9-7037980052FB}" type="presParOf" srcId="{5CCD782F-C6D0-424B-B270-0E282CDF60C5}" destId="{D95240CF-0142-477C-A537-5CD1C8C34465}" srcOrd="0" destOrd="0" presId="urn:microsoft.com/office/officeart/2005/8/layout/hierarchy2"/>
    <dgm:cxn modelId="{15F15FEA-2639-4176-A699-3EE307996E6E}" type="presParOf" srcId="{8D0D6A10-0482-4B3D-B01E-DEAACE8ADBCD}" destId="{61C0EBAF-A7A2-47F6-A3E5-73D83A91AFC0}" srcOrd="1" destOrd="0" presId="urn:microsoft.com/office/officeart/2005/8/layout/hierarchy2"/>
    <dgm:cxn modelId="{8138CF7A-D56A-4110-9247-0232861F16A0}" type="presParOf" srcId="{61C0EBAF-A7A2-47F6-A3E5-73D83A91AFC0}" destId="{C5047325-2E24-4F72-BADC-8111FE2E67A2}" srcOrd="0" destOrd="0" presId="urn:microsoft.com/office/officeart/2005/8/layout/hierarchy2"/>
    <dgm:cxn modelId="{B418C612-551D-4832-AD68-D3AEDCF26A47}" type="presParOf" srcId="{61C0EBAF-A7A2-47F6-A3E5-73D83A91AFC0}" destId="{BFC28D73-23B0-4745-92F7-032761E57313}" srcOrd="1" destOrd="0" presId="urn:microsoft.com/office/officeart/2005/8/layout/hierarchy2"/>
    <dgm:cxn modelId="{1111F9C3-C76F-4731-9AE7-DFD1416D8828}" type="presParOf" srcId="{8D0D6A10-0482-4B3D-B01E-DEAACE8ADBCD}" destId="{839DF3FC-3D81-4A26-A14B-A687BC547771}" srcOrd="2" destOrd="0" presId="urn:microsoft.com/office/officeart/2005/8/layout/hierarchy2"/>
    <dgm:cxn modelId="{B5C03F79-6C92-4244-A1EC-EE018D802EBA}" type="presParOf" srcId="{839DF3FC-3D81-4A26-A14B-A687BC547771}" destId="{C43DC023-696D-4F58-9EBC-AA59A4E3BAE6}" srcOrd="0" destOrd="0" presId="urn:microsoft.com/office/officeart/2005/8/layout/hierarchy2"/>
    <dgm:cxn modelId="{365AEF00-F094-4589-ABC7-4487690EDD7E}" type="presParOf" srcId="{8D0D6A10-0482-4B3D-B01E-DEAACE8ADBCD}" destId="{F97B5E06-3D38-40EC-AA93-B588CD1CD050}" srcOrd="3" destOrd="0" presId="urn:microsoft.com/office/officeart/2005/8/layout/hierarchy2"/>
    <dgm:cxn modelId="{EFEF2930-EC58-4513-8B58-7CABFAE8F44A}" type="presParOf" srcId="{F97B5E06-3D38-40EC-AA93-B588CD1CD050}" destId="{84476883-A857-4BEC-8C19-EBFB4FB144E0}" srcOrd="0" destOrd="0" presId="urn:microsoft.com/office/officeart/2005/8/layout/hierarchy2"/>
    <dgm:cxn modelId="{49645636-7EE8-49B4-BC61-E76FF20B7F4F}" type="presParOf" srcId="{F97B5E06-3D38-40EC-AA93-B588CD1CD050}" destId="{09C7DE40-00E4-4667-9C0B-8AE3A3F343A6}" srcOrd="1" destOrd="0" presId="urn:microsoft.com/office/officeart/2005/8/layout/hierarchy2"/>
    <dgm:cxn modelId="{FBF06EF9-8C2A-45BD-8BAA-3E864FDCE3A7}" type="presParOf" srcId="{5BECEDCD-3653-4581-AAAD-1AA2FB2AF930}" destId="{DB538296-DF5E-4128-922E-61B1EB78148F}" srcOrd="2" destOrd="0" presId="urn:microsoft.com/office/officeart/2005/8/layout/hierarchy2"/>
    <dgm:cxn modelId="{C19732CC-3B7D-47BC-98F9-DB916FDCF775}" type="presParOf" srcId="{DB538296-DF5E-4128-922E-61B1EB78148F}" destId="{95F35134-FA3D-4E88-86C7-8D013A4FA1DD}" srcOrd="0" destOrd="0" presId="urn:microsoft.com/office/officeart/2005/8/layout/hierarchy2"/>
    <dgm:cxn modelId="{01B6376B-1BFD-4539-AF2F-50080D066BD4}" type="presParOf" srcId="{5BECEDCD-3653-4581-AAAD-1AA2FB2AF930}" destId="{BB710480-4D5F-48DF-84F4-9C3E6E2F6341}" srcOrd="3" destOrd="0" presId="urn:microsoft.com/office/officeart/2005/8/layout/hierarchy2"/>
    <dgm:cxn modelId="{45A3DB7C-C75A-4AEB-B249-1AFE3586341D}" type="presParOf" srcId="{BB710480-4D5F-48DF-84F4-9C3E6E2F6341}" destId="{5793235A-99BD-4B71-8A51-1CFA3E6FF783}" srcOrd="0" destOrd="0" presId="urn:microsoft.com/office/officeart/2005/8/layout/hierarchy2"/>
    <dgm:cxn modelId="{BA8CEFA6-9218-4F5C-B626-F3D11B405771}" type="presParOf" srcId="{BB710480-4D5F-48DF-84F4-9C3E6E2F6341}" destId="{A51549D4-33C4-4E39-8EDD-2254B36EE375}" srcOrd="1" destOrd="0" presId="urn:microsoft.com/office/officeart/2005/8/layout/hierarchy2"/>
    <dgm:cxn modelId="{4028BFDD-DE1B-4E70-A5C7-1370F2F9A6A4}" type="presParOf" srcId="{A51549D4-33C4-4E39-8EDD-2254B36EE375}" destId="{D1B509E2-3E5E-462F-9B80-D35F1E9D0C9A}" srcOrd="0" destOrd="0" presId="urn:microsoft.com/office/officeart/2005/8/layout/hierarchy2"/>
    <dgm:cxn modelId="{6E1C0172-3F07-4BB4-B53F-32D9E442D06F}" type="presParOf" srcId="{D1B509E2-3E5E-462F-9B80-D35F1E9D0C9A}" destId="{E1FA5CDB-A3B6-46BE-93A2-2482200CD049}" srcOrd="0" destOrd="0" presId="urn:microsoft.com/office/officeart/2005/8/layout/hierarchy2"/>
    <dgm:cxn modelId="{C8ECF869-4C6D-4050-BB5B-CFA9BCECB813}" type="presParOf" srcId="{A51549D4-33C4-4E39-8EDD-2254B36EE375}" destId="{60B68CEB-1F5E-48D1-9477-CB96DA624C04}" srcOrd="1" destOrd="0" presId="urn:microsoft.com/office/officeart/2005/8/layout/hierarchy2"/>
    <dgm:cxn modelId="{38607164-F5D0-4E37-AB79-60EB3E0990E7}" type="presParOf" srcId="{60B68CEB-1F5E-48D1-9477-CB96DA624C04}" destId="{581532FE-4A4B-4C9F-B6C6-2FF4B6B537FD}" srcOrd="0" destOrd="0" presId="urn:microsoft.com/office/officeart/2005/8/layout/hierarchy2"/>
    <dgm:cxn modelId="{9FE2ED75-F174-4DEA-BCD7-03845D6985F3}" type="presParOf" srcId="{60B68CEB-1F5E-48D1-9477-CB96DA624C04}" destId="{E90A8239-7D3E-4754-8003-8642D775687C}" srcOrd="1" destOrd="0" presId="urn:microsoft.com/office/officeart/2005/8/layout/hierarchy2"/>
    <dgm:cxn modelId="{176E16E7-E280-4D72-8C46-BA9F5FB771B2}" type="presParOf" srcId="{A51549D4-33C4-4E39-8EDD-2254B36EE375}" destId="{7A1F0DAA-6906-4330-91FC-F5B7E07B8B25}" srcOrd="2" destOrd="0" presId="urn:microsoft.com/office/officeart/2005/8/layout/hierarchy2"/>
    <dgm:cxn modelId="{F69980D8-364A-4680-B098-64A5D4AE16CC}" type="presParOf" srcId="{7A1F0DAA-6906-4330-91FC-F5B7E07B8B25}" destId="{A7793EA8-3EA3-49F5-B4B9-4914CA794D15}" srcOrd="0" destOrd="0" presId="urn:microsoft.com/office/officeart/2005/8/layout/hierarchy2"/>
    <dgm:cxn modelId="{3F3A61DE-FD6C-4937-ADF1-DA8FA436242D}" type="presParOf" srcId="{A51549D4-33C4-4E39-8EDD-2254B36EE375}" destId="{4F840E7A-E8A2-4F60-8236-D2CCAEB761A4}" srcOrd="3" destOrd="0" presId="urn:microsoft.com/office/officeart/2005/8/layout/hierarchy2"/>
    <dgm:cxn modelId="{14DDD09A-0D8F-4546-89BE-3B3E1171F384}" type="presParOf" srcId="{4F840E7A-E8A2-4F60-8236-D2CCAEB761A4}" destId="{D6D3FC94-51A5-4330-BCED-C295557DCF1A}" srcOrd="0" destOrd="0" presId="urn:microsoft.com/office/officeart/2005/8/layout/hierarchy2"/>
    <dgm:cxn modelId="{25CE38E6-5030-4A56-AFF4-44BB133008CA}" type="presParOf" srcId="{4F840E7A-E8A2-4F60-8236-D2CCAEB761A4}" destId="{9E826A14-934B-4A68-A944-64B704789D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8D361-A9AA-4C2F-9334-5E9A19F895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710C5-0B47-41F7-A28D-6431AE351650}">
      <dgm:prSet phldrT="[Text]"/>
      <dgm:spPr/>
      <dgm:t>
        <a:bodyPr/>
        <a:lstStyle/>
        <a:p>
          <a:r>
            <a:rPr lang="sr-Cyrl-RS" dirty="0"/>
            <a:t>ХИДРАУЛИЧНИ</a:t>
          </a:r>
          <a:endParaRPr lang="en-US" dirty="0"/>
        </a:p>
      </dgm:t>
    </dgm:pt>
    <dgm:pt modelId="{60C46D37-6E2D-4803-819A-28C038665772}" type="parTrans" cxnId="{56A91873-4388-4BC5-AF46-94F8CE3FDA4A}">
      <dgm:prSet/>
      <dgm:spPr/>
      <dgm:t>
        <a:bodyPr/>
        <a:lstStyle/>
        <a:p>
          <a:endParaRPr lang="en-US"/>
        </a:p>
      </dgm:t>
    </dgm:pt>
    <dgm:pt modelId="{DA8B6329-25AD-4816-9BBA-BC6A6E82F70B}" type="sibTrans" cxnId="{56A91873-4388-4BC5-AF46-94F8CE3FDA4A}">
      <dgm:prSet/>
      <dgm:spPr/>
      <dgm:t>
        <a:bodyPr/>
        <a:lstStyle/>
        <a:p>
          <a:endParaRPr lang="en-US"/>
        </a:p>
      </dgm:t>
    </dgm:pt>
    <dgm:pt modelId="{50CD47C0-9BB0-4E60-89E4-F5DFC8D2827C}">
      <dgm:prSet phldrT="[Text]"/>
      <dgm:spPr/>
      <dgm:t>
        <a:bodyPr/>
        <a:lstStyle/>
        <a:p>
          <a:r>
            <a:rPr lang="sr-Cyrl-RS" dirty="0"/>
            <a:t>Хидраулични цилиндри</a:t>
          </a:r>
        </a:p>
      </dgm:t>
    </dgm:pt>
    <dgm:pt modelId="{7E1339E6-F367-48C7-AC15-CBB3041767EB}" type="parTrans" cxnId="{CC29272A-2FA4-47BE-912E-3DA0E080516F}">
      <dgm:prSet/>
      <dgm:spPr/>
      <dgm:t>
        <a:bodyPr/>
        <a:lstStyle/>
        <a:p>
          <a:endParaRPr lang="en-US"/>
        </a:p>
      </dgm:t>
    </dgm:pt>
    <dgm:pt modelId="{6E106A1F-F54C-4A84-ADD1-8A2CE58CA013}" type="sibTrans" cxnId="{CC29272A-2FA4-47BE-912E-3DA0E080516F}">
      <dgm:prSet/>
      <dgm:spPr/>
      <dgm:t>
        <a:bodyPr/>
        <a:lstStyle/>
        <a:p>
          <a:endParaRPr lang="en-US"/>
        </a:p>
      </dgm:t>
    </dgm:pt>
    <dgm:pt modelId="{5E56FC42-E9C3-4353-8378-168DA5C0B219}">
      <dgm:prSet/>
      <dgm:spPr/>
      <dgm:t>
        <a:bodyPr/>
        <a:lstStyle/>
        <a:p>
          <a:r>
            <a:rPr lang="sr-Cyrl-RS" dirty="0"/>
            <a:t>Хидрауличне турбине</a:t>
          </a:r>
          <a:endParaRPr lang="en-US" dirty="0"/>
        </a:p>
      </dgm:t>
    </dgm:pt>
    <dgm:pt modelId="{283990FB-93AE-4E37-9329-FCFDC0A77B7E}" type="parTrans" cxnId="{C7E39CDF-F09C-4DDF-A1EC-77215DFE8184}">
      <dgm:prSet/>
      <dgm:spPr/>
      <dgm:t>
        <a:bodyPr/>
        <a:lstStyle/>
        <a:p>
          <a:endParaRPr lang="en-US"/>
        </a:p>
      </dgm:t>
    </dgm:pt>
    <dgm:pt modelId="{7DF63751-4213-40B9-A181-75750413888D}" type="sibTrans" cxnId="{C7E39CDF-F09C-4DDF-A1EC-77215DFE8184}">
      <dgm:prSet/>
      <dgm:spPr/>
      <dgm:t>
        <a:bodyPr/>
        <a:lstStyle/>
        <a:p>
          <a:endParaRPr lang="en-US"/>
        </a:p>
      </dgm:t>
    </dgm:pt>
    <dgm:pt modelId="{E16CC0C2-64B5-47FE-BE21-D85C4CA94BA9}" type="pres">
      <dgm:prSet presAssocID="{7DA8D361-A9AA-4C2F-9334-5E9A19F895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EED96-DE79-4C38-9C95-9AA6C1B65821}" type="pres">
      <dgm:prSet presAssocID="{D22710C5-0B47-41F7-A28D-6431AE351650}" presName="root1" presStyleCnt="0"/>
      <dgm:spPr/>
    </dgm:pt>
    <dgm:pt modelId="{22177F47-EF88-4C1F-939D-BA8011D5E30B}" type="pres">
      <dgm:prSet presAssocID="{D22710C5-0B47-41F7-A28D-6431AE3516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5B10F-DC6A-476E-A443-A1EBF6A75AE1}" type="pres">
      <dgm:prSet presAssocID="{D22710C5-0B47-41F7-A28D-6431AE351650}" presName="level2hierChild" presStyleCnt="0"/>
      <dgm:spPr/>
    </dgm:pt>
    <dgm:pt modelId="{CA107911-2D8E-493E-AF21-1F034419B4A5}" type="pres">
      <dgm:prSet presAssocID="{7E1339E6-F367-48C7-AC15-CBB3041767E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28F4254-EEDF-4BB3-A8C2-D3BE14592E82}" type="pres">
      <dgm:prSet presAssocID="{7E1339E6-F367-48C7-AC15-CBB3041767E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28E5764-BE77-48A2-8666-A1F9D861B26F}" type="pres">
      <dgm:prSet presAssocID="{50CD47C0-9BB0-4E60-89E4-F5DFC8D2827C}" presName="root2" presStyleCnt="0"/>
      <dgm:spPr/>
    </dgm:pt>
    <dgm:pt modelId="{EBB8B9EC-EA85-41D1-81B8-4A2469715004}" type="pres">
      <dgm:prSet presAssocID="{50CD47C0-9BB0-4E60-89E4-F5DFC8D2827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51F90-632D-4739-81FE-78CD8861115F}" type="pres">
      <dgm:prSet presAssocID="{50CD47C0-9BB0-4E60-89E4-F5DFC8D2827C}" presName="level3hierChild" presStyleCnt="0"/>
      <dgm:spPr/>
    </dgm:pt>
    <dgm:pt modelId="{AF81BAE5-4A31-4313-AE70-862ADD11C800}" type="pres">
      <dgm:prSet presAssocID="{283990FB-93AE-4E37-9329-FCFDC0A77B7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3702D7D-0C69-4FD5-BC1D-924145C4C6D8}" type="pres">
      <dgm:prSet presAssocID="{283990FB-93AE-4E37-9329-FCFDC0A77B7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BFA58C7-CBC3-4E96-A3A7-BD2BB27E9188}" type="pres">
      <dgm:prSet presAssocID="{5E56FC42-E9C3-4353-8378-168DA5C0B219}" presName="root2" presStyleCnt="0"/>
      <dgm:spPr/>
    </dgm:pt>
    <dgm:pt modelId="{9D8D2A9A-E3FF-4690-8DA9-5EDE7D725865}" type="pres">
      <dgm:prSet presAssocID="{5E56FC42-E9C3-4353-8378-168DA5C0B21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E345C-AB5A-4E63-ACDE-C2C908B126D8}" type="pres">
      <dgm:prSet presAssocID="{5E56FC42-E9C3-4353-8378-168DA5C0B219}" presName="level3hierChild" presStyleCnt="0"/>
      <dgm:spPr/>
    </dgm:pt>
  </dgm:ptLst>
  <dgm:cxnLst>
    <dgm:cxn modelId="{56A91873-4388-4BC5-AF46-94F8CE3FDA4A}" srcId="{7DA8D361-A9AA-4C2F-9334-5E9A19F89582}" destId="{D22710C5-0B47-41F7-A28D-6431AE351650}" srcOrd="0" destOrd="0" parTransId="{60C46D37-6E2D-4803-819A-28C038665772}" sibTransId="{DA8B6329-25AD-4816-9BBA-BC6A6E82F70B}"/>
    <dgm:cxn modelId="{03AC63F3-73F2-409F-AB09-36E358A20AB0}" type="presOf" srcId="{283990FB-93AE-4E37-9329-FCFDC0A77B7E}" destId="{63702D7D-0C69-4FD5-BC1D-924145C4C6D8}" srcOrd="1" destOrd="0" presId="urn:microsoft.com/office/officeart/2005/8/layout/hierarchy2"/>
    <dgm:cxn modelId="{CC29272A-2FA4-47BE-912E-3DA0E080516F}" srcId="{D22710C5-0B47-41F7-A28D-6431AE351650}" destId="{50CD47C0-9BB0-4E60-89E4-F5DFC8D2827C}" srcOrd="0" destOrd="0" parTransId="{7E1339E6-F367-48C7-AC15-CBB3041767EB}" sibTransId="{6E106A1F-F54C-4A84-ADD1-8A2CE58CA013}"/>
    <dgm:cxn modelId="{AA64FC5A-6419-4E2F-BE54-169AAAA5F7DD}" type="presOf" srcId="{50CD47C0-9BB0-4E60-89E4-F5DFC8D2827C}" destId="{EBB8B9EC-EA85-41D1-81B8-4A2469715004}" srcOrd="0" destOrd="0" presId="urn:microsoft.com/office/officeart/2005/8/layout/hierarchy2"/>
    <dgm:cxn modelId="{C7E39CDF-F09C-4DDF-A1EC-77215DFE8184}" srcId="{D22710C5-0B47-41F7-A28D-6431AE351650}" destId="{5E56FC42-E9C3-4353-8378-168DA5C0B219}" srcOrd="1" destOrd="0" parTransId="{283990FB-93AE-4E37-9329-FCFDC0A77B7E}" sibTransId="{7DF63751-4213-40B9-A181-75750413888D}"/>
    <dgm:cxn modelId="{40A76920-58B5-4835-B400-A02BCDAC76D9}" type="presOf" srcId="{7E1339E6-F367-48C7-AC15-CBB3041767EB}" destId="{CA107911-2D8E-493E-AF21-1F034419B4A5}" srcOrd="0" destOrd="0" presId="urn:microsoft.com/office/officeart/2005/8/layout/hierarchy2"/>
    <dgm:cxn modelId="{E9211E62-E86C-447E-A08D-EC1A7DC48184}" type="presOf" srcId="{7DA8D361-A9AA-4C2F-9334-5E9A19F89582}" destId="{E16CC0C2-64B5-47FE-BE21-D85C4CA94BA9}" srcOrd="0" destOrd="0" presId="urn:microsoft.com/office/officeart/2005/8/layout/hierarchy2"/>
    <dgm:cxn modelId="{42482E5C-CE2A-4DFD-9058-348EC02F95A0}" type="presOf" srcId="{5E56FC42-E9C3-4353-8378-168DA5C0B219}" destId="{9D8D2A9A-E3FF-4690-8DA9-5EDE7D725865}" srcOrd="0" destOrd="0" presId="urn:microsoft.com/office/officeart/2005/8/layout/hierarchy2"/>
    <dgm:cxn modelId="{C7650A06-6F43-42B7-91CF-CBD5EAFB636C}" type="presOf" srcId="{D22710C5-0B47-41F7-A28D-6431AE351650}" destId="{22177F47-EF88-4C1F-939D-BA8011D5E30B}" srcOrd="0" destOrd="0" presId="urn:microsoft.com/office/officeart/2005/8/layout/hierarchy2"/>
    <dgm:cxn modelId="{52F1098E-A4DD-405C-A1ED-C80F4538392E}" type="presOf" srcId="{283990FB-93AE-4E37-9329-FCFDC0A77B7E}" destId="{AF81BAE5-4A31-4313-AE70-862ADD11C800}" srcOrd="0" destOrd="0" presId="urn:microsoft.com/office/officeart/2005/8/layout/hierarchy2"/>
    <dgm:cxn modelId="{27C5C451-6D91-4D19-A4DA-356DFCD85036}" type="presOf" srcId="{7E1339E6-F367-48C7-AC15-CBB3041767EB}" destId="{028F4254-EEDF-4BB3-A8C2-D3BE14592E82}" srcOrd="1" destOrd="0" presId="urn:microsoft.com/office/officeart/2005/8/layout/hierarchy2"/>
    <dgm:cxn modelId="{68C2C0B2-8841-4926-A48A-7E970F330324}" type="presParOf" srcId="{E16CC0C2-64B5-47FE-BE21-D85C4CA94BA9}" destId="{BB5EED96-DE79-4C38-9C95-9AA6C1B65821}" srcOrd="0" destOrd="0" presId="urn:microsoft.com/office/officeart/2005/8/layout/hierarchy2"/>
    <dgm:cxn modelId="{C6AE8DBB-E47D-4C8D-A50A-A3B1B636A1F4}" type="presParOf" srcId="{BB5EED96-DE79-4C38-9C95-9AA6C1B65821}" destId="{22177F47-EF88-4C1F-939D-BA8011D5E30B}" srcOrd="0" destOrd="0" presId="urn:microsoft.com/office/officeart/2005/8/layout/hierarchy2"/>
    <dgm:cxn modelId="{95B532A2-40D4-443A-89CD-0F8C5A8A48BF}" type="presParOf" srcId="{BB5EED96-DE79-4C38-9C95-9AA6C1B65821}" destId="{FCE5B10F-DC6A-476E-A443-A1EBF6A75AE1}" srcOrd="1" destOrd="0" presId="urn:microsoft.com/office/officeart/2005/8/layout/hierarchy2"/>
    <dgm:cxn modelId="{0AFA9359-BC73-40DB-B973-9166F5C50FEF}" type="presParOf" srcId="{FCE5B10F-DC6A-476E-A443-A1EBF6A75AE1}" destId="{CA107911-2D8E-493E-AF21-1F034419B4A5}" srcOrd="0" destOrd="0" presId="urn:microsoft.com/office/officeart/2005/8/layout/hierarchy2"/>
    <dgm:cxn modelId="{D47605B2-B3E3-449B-BFC7-B90D212B0CF9}" type="presParOf" srcId="{CA107911-2D8E-493E-AF21-1F034419B4A5}" destId="{028F4254-EEDF-4BB3-A8C2-D3BE14592E82}" srcOrd="0" destOrd="0" presId="urn:microsoft.com/office/officeart/2005/8/layout/hierarchy2"/>
    <dgm:cxn modelId="{49A6CF13-555A-4480-BADF-F4005618F7FB}" type="presParOf" srcId="{FCE5B10F-DC6A-476E-A443-A1EBF6A75AE1}" destId="{A28E5764-BE77-48A2-8666-A1F9D861B26F}" srcOrd="1" destOrd="0" presId="urn:microsoft.com/office/officeart/2005/8/layout/hierarchy2"/>
    <dgm:cxn modelId="{E6654CBC-2918-408B-B312-1DDE2A716F46}" type="presParOf" srcId="{A28E5764-BE77-48A2-8666-A1F9D861B26F}" destId="{EBB8B9EC-EA85-41D1-81B8-4A2469715004}" srcOrd="0" destOrd="0" presId="urn:microsoft.com/office/officeart/2005/8/layout/hierarchy2"/>
    <dgm:cxn modelId="{A1AA06CE-3F8A-4F43-ADDF-614059764B42}" type="presParOf" srcId="{A28E5764-BE77-48A2-8666-A1F9D861B26F}" destId="{9AB51F90-632D-4739-81FE-78CD8861115F}" srcOrd="1" destOrd="0" presId="urn:microsoft.com/office/officeart/2005/8/layout/hierarchy2"/>
    <dgm:cxn modelId="{80BCD982-9178-42CE-B9B2-B764574F5398}" type="presParOf" srcId="{FCE5B10F-DC6A-476E-A443-A1EBF6A75AE1}" destId="{AF81BAE5-4A31-4313-AE70-862ADD11C800}" srcOrd="2" destOrd="0" presId="urn:microsoft.com/office/officeart/2005/8/layout/hierarchy2"/>
    <dgm:cxn modelId="{4E7F1AA8-B3DA-4C90-A840-6815C78F77FF}" type="presParOf" srcId="{AF81BAE5-4A31-4313-AE70-862ADD11C800}" destId="{63702D7D-0C69-4FD5-BC1D-924145C4C6D8}" srcOrd="0" destOrd="0" presId="urn:microsoft.com/office/officeart/2005/8/layout/hierarchy2"/>
    <dgm:cxn modelId="{DBF2760A-397F-46B1-A1A0-B8922D4E35C3}" type="presParOf" srcId="{FCE5B10F-DC6A-476E-A443-A1EBF6A75AE1}" destId="{9BFA58C7-CBC3-4E96-A3A7-BD2BB27E9188}" srcOrd="3" destOrd="0" presId="urn:microsoft.com/office/officeart/2005/8/layout/hierarchy2"/>
    <dgm:cxn modelId="{231E9946-30B3-4924-92F9-CF66084EAB02}" type="presParOf" srcId="{9BFA58C7-CBC3-4E96-A3A7-BD2BB27E9188}" destId="{9D8D2A9A-E3FF-4690-8DA9-5EDE7D725865}" srcOrd="0" destOrd="0" presId="urn:microsoft.com/office/officeart/2005/8/layout/hierarchy2"/>
    <dgm:cxn modelId="{5ECBE71C-A692-457B-A45E-6F1D32D01441}" type="presParOf" srcId="{9BFA58C7-CBC3-4E96-A3A7-BD2BB27E9188}" destId="{52DE345C-AB5A-4E63-ACDE-C2C908B126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8D361-A9AA-4C2F-9334-5E9A19F895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7D408-4A2B-4938-91A0-EC689A3BDA6B}">
      <dgm:prSet phldrT="[Text]"/>
      <dgm:spPr/>
      <dgm:t>
        <a:bodyPr/>
        <a:lstStyle/>
        <a:p>
          <a:r>
            <a:rPr lang="sr-Cyrl-RS" dirty="0"/>
            <a:t>Мотори</a:t>
          </a:r>
          <a:endParaRPr lang="en-US" dirty="0"/>
        </a:p>
      </dgm:t>
    </dgm:pt>
    <dgm:pt modelId="{F22CB20D-A2A3-4534-BAFA-291D471466BA}" type="parTrans" cxnId="{2A894B49-8EBE-449E-A7BC-13E7C8E9FE32}">
      <dgm:prSet/>
      <dgm:spPr/>
      <dgm:t>
        <a:bodyPr/>
        <a:lstStyle/>
        <a:p>
          <a:endParaRPr lang="en-US"/>
        </a:p>
      </dgm:t>
    </dgm:pt>
    <dgm:pt modelId="{4A0711F3-2956-4739-9857-DD41DA3058CE}" type="sibTrans" cxnId="{2A894B49-8EBE-449E-A7BC-13E7C8E9FE32}">
      <dgm:prSet/>
      <dgm:spPr/>
      <dgm:t>
        <a:bodyPr/>
        <a:lstStyle/>
        <a:p>
          <a:endParaRPr lang="en-US"/>
        </a:p>
      </dgm:t>
    </dgm:pt>
    <dgm:pt modelId="{D22710C5-0B47-41F7-A28D-6431AE351650}">
      <dgm:prSet phldrT="[Text]"/>
      <dgm:spPr/>
      <dgm:t>
        <a:bodyPr/>
        <a:lstStyle/>
        <a:p>
          <a:r>
            <a:rPr lang="sr-Cyrl-RS" dirty="0"/>
            <a:t>ХИДРАУЛИЧНИ</a:t>
          </a:r>
          <a:endParaRPr lang="en-US" dirty="0"/>
        </a:p>
      </dgm:t>
    </dgm:pt>
    <dgm:pt modelId="{60C46D37-6E2D-4803-819A-28C038665772}" type="parTrans" cxnId="{56A91873-4388-4BC5-AF46-94F8CE3FDA4A}">
      <dgm:prSet/>
      <dgm:spPr/>
      <dgm:t>
        <a:bodyPr/>
        <a:lstStyle/>
        <a:p>
          <a:endParaRPr lang="en-US"/>
        </a:p>
      </dgm:t>
    </dgm:pt>
    <dgm:pt modelId="{DA8B6329-25AD-4816-9BBA-BC6A6E82F70B}" type="sibTrans" cxnId="{56A91873-4388-4BC5-AF46-94F8CE3FDA4A}">
      <dgm:prSet/>
      <dgm:spPr/>
      <dgm:t>
        <a:bodyPr/>
        <a:lstStyle/>
        <a:p>
          <a:endParaRPr lang="en-US"/>
        </a:p>
      </dgm:t>
    </dgm:pt>
    <dgm:pt modelId="{50CD47C0-9BB0-4E60-89E4-F5DFC8D2827C}">
      <dgm:prSet phldrT="[Text]"/>
      <dgm:spPr/>
      <dgm:t>
        <a:bodyPr/>
        <a:lstStyle/>
        <a:p>
          <a:r>
            <a:rPr lang="sr-Cyrl-RS" dirty="0"/>
            <a:t>Хидраулични цилиндри</a:t>
          </a:r>
        </a:p>
      </dgm:t>
    </dgm:pt>
    <dgm:pt modelId="{7E1339E6-F367-48C7-AC15-CBB3041767EB}" type="parTrans" cxnId="{CC29272A-2FA4-47BE-912E-3DA0E080516F}">
      <dgm:prSet/>
      <dgm:spPr/>
      <dgm:t>
        <a:bodyPr/>
        <a:lstStyle/>
        <a:p>
          <a:endParaRPr lang="en-US"/>
        </a:p>
      </dgm:t>
    </dgm:pt>
    <dgm:pt modelId="{6E106A1F-F54C-4A84-ADD1-8A2CE58CA013}" type="sibTrans" cxnId="{CC29272A-2FA4-47BE-912E-3DA0E080516F}">
      <dgm:prSet/>
      <dgm:spPr/>
      <dgm:t>
        <a:bodyPr/>
        <a:lstStyle/>
        <a:p>
          <a:endParaRPr lang="en-US"/>
        </a:p>
      </dgm:t>
    </dgm:pt>
    <dgm:pt modelId="{E77EABEA-F6CB-47BD-AD0C-1BABDCCF207C}">
      <dgm:prSet phldrT="[Text]"/>
      <dgm:spPr>
        <a:solidFill>
          <a:srgbClr val="FFFF00"/>
        </a:solidFill>
      </dgm:spPr>
      <dgm:t>
        <a:bodyPr/>
        <a:lstStyle/>
        <a:p>
          <a:r>
            <a:rPr lang="sr-Cyrl-R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ЕЛЕКТРИЧНИ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B96BC0A-85B2-49D9-9BD9-7D0605EDBFF8}" type="parTrans" cxnId="{C094893B-BDD0-4AD2-9655-C3026F01EA01}">
      <dgm:prSet/>
      <dgm:spPr/>
      <dgm:t>
        <a:bodyPr/>
        <a:lstStyle/>
        <a:p>
          <a:endParaRPr lang="en-US"/>
        </a:p>
      </dgm:t>
    </dgm:pt>
    <dgm:pt modelId="{CACD4892-5424-49A8-9D0B-0642E047BC45}" type="sibTrans" cxnId="{C094893B-BDD0-4AD2-9655-C3026F01EA01}">
      <dgm:prSet/>
      <dgm:spPr/>
      <dgm:t>
        <a:bodyPr/>
        <a:lstStyle/>
        <a:p>
          <a:endParaRPr lang="en-US"/>
        </a:p>
      </dgm:t>
    </dgm:pt>
    <dgm:pt modelId="{5E56FC42-E9C3-4353-8378-168DA5C0B219}">
      <dgm:prSet/>
      <dgm:spPr/>
      <dgm:t>
        <a:bodyPr/>
        <a:lstStyle/>
        <a:p>
          <a:r>
            <a:rPr lang="sr-Cyrl-RS" dirty="0"/>
            <a:t>Хидрауличне турбине</a:t>
          </a:r>
          <a:endParaRPr lang="en-US" dirty="0"/>
        </a:p>
      </dgm:t>
    </dgm:pt>
    <dgm:pt modelId="{283990FB-93AE-4E37-9329-FCFDC0A77B7E}" type="parTrans" cxnId="{C7E39CDF-F09C-4DDF-A1EC-77215DFE8184}">
      <dgm:prSet/>
      <dgm:spPr/>
      <dgm:t>
        <a:bodyPr/>
        <a:lstStyle/>
        <a:p>
          <a:endParaRPr lang="en-US"/>
        </a:p>
      </dgm:t>
    </dgm:pt>
    <dgm:pt modelId="{7DF63751-4213-40B9-A181-75750413888D}" type="sibTrans" cxnId="{C7E39CDF-F09C-4DDF-A1EC-77215DFE8184}">
      <dgm:prSet/>
      <dgm:spPr/>
      <dgm:t>
        <a:bodyPr/>
        <a:lstStyle/>
        <a:p>
          <a:endParaRPr lang="en-US"/>
        </a:p>
      </dgm:t>
    </dgm:pt>
    <dgm:pt modelId="{B14E9F60-76C7-452B-963B-DD40A16CAB96}">
      <dgm:prSet/>
      <dgm:spPr/>
      <dgm:t>
        <a:bodyPr/>
        <a:lstStyle/>
        <a:p>
          <a:r>
            <a:rPr lang="sr-Cyrl-RS" dirty="0"/>
            <a:t>ТОПЛОТНИ</a:t>
          </a:r>
          <a:endParaRPr lang="en-US" dirty="0"/>
        </a:p>
      </dgm:t>
    </dgm:pt>
    <dgm:pt modelId="{6FA059E1-DB9C-4E59-949D-07F0AAFB0151}" type="parTrans" cxnId="{2A6DF44F-9AF0-453B-82A0-4161D9C39D1D}">
      <dgm:prSet/>
      <dgm:spPr/>
      <dgm:t>
        <a:bodyPr/>
        <a:lstStyle/>
        <a:p>
          <a:endParaRPr lang="en-US"/>
        </a:p>
      </dgm:t>
    </dgm:pt>
    <dgm:pt modelId="{15D2F86E-D621-451C-AC7A-24B009024EE6}" type="sibTrans" cxnId="{2A6DF44F-9AF0-453B-82A0-4161D9C39D1D}">
      <dgm:prSet/>
      <dgm:spPr/>
      <dgm:t>
        <a:bodyPr/>
        <a:lstStyle/>
        <a:p>
          <a:endParaRPr lang="en-US"/>
        </a:p>
      </dgm:t>
    </dgm:pt>
    <dgm:pt modelId="{E410CC98-8BC5-4BD2-80D6-64AA90E28364}">
      <dgm:prSet/>
      <dgm:spPr/>
      <dgm:t>
        <a:bodyPr/>
        <a:lstStyle/>
        <a:p>
          <a:r>
            <a:rPr lang="sr-Cyrl-RS" dirty="0"/>
            <a:t>Са спољашњим сагорјевањем</a:t>
          </a:r>
        </a:p>
      </dgm:t>
    </dgm:pt>
    <dgm:pt modelId="{528680C8-4E11-43A7-B593-7D63A3AFD547}" type="parTrans" cxnId="{DD14B0B4-EC6C-424D-9DB0-1C243FFF46A9}">
      <dgm:prSet/>
      <dgm:spPr/>
      <dgm:t>
        <a:bodyPr/>
        <a:lstStyle/>
        <a:p>
          <a:endParaRPr lang="en-US"/>
        </a:p>
      </dgm:t>
    </dgm:pt>
    <dgm:pt modelId="{EAE68EC3-4332-4218-94DE-89AB119B048C}" type="sibTrans" cxnId="{DD14B0B4-EC6C-424D-9DB0-1C243FFF46A9}">
      <dgm:prSet/>
      <dgm:spPr/>
      <dgm:t>
        <a:bodyPr/>
        <a:lstStyle/>
        <a:p>
          <a:endParaRPr lang="en-US"/>
        </a:p>
      </dgm:t>
    </dgm:pt>
    <dgm:pt modelId="{89DF015A-4E7D-4504-B7CF-5508F46EF0F8}">
      <dgm:prSet/>
      <dgm:spPr/>
      <dgm:t>
        <a:bodyPr/>
        <a:lstStyle/>
        <a:p>
          <a:r>
            <a:rPr lang="sr-Cyrl-RS" dirty="0"/>
            <a:t>Парне машине</a:t>
          </a:r>
          <a:endParaRPr lang="en-US" dirty="0"/>
        </a:p>
      </dgm:t>
    </dgm:pt>
    <dgm:pt modelId="{D3622F25-7A86-4F83-BD2E-229B868DC3F9}" type="parTrans" cxnId="{9553A1EC-EB83-4C33-97ED-4C5F8F737156}">
      <dgm:prSet/>
      <dgm:spPr/>
      <dgm:t>
        <a:bodyPr/>
        <a:lstStyle/>
        <a:p>
          <a:endParaRPr lang="en-US"/>
        </a:p>
      </dgm:t>
    </dgm:pt>
    <dgm:pt modelId="{02204505-C522-48C5-98F4-E87B2D92C0AA}" type="sibTrans" cxnId="{9553A1EC-EB83-4C33-97ED-4C5F8F737156}">
      <dgm:prSet/>
      <dgm:spPr/>
      <dgm:t>
        <a:bodyPr/>
        <a:lstStyle/>
        <a:p>
          <a:endParaRPr lang="en-US"/>
        </a:p>
      </dgm:t>
    </dgm:pt>
    <dgm:pt modelId="{14134699-A170-4702-8A73-50EE68053D67}">
      <dgm:prSet/>
      <dgm:spPr/>
      <dgm:t>
        <a:bodyPr/>
        <a:lstStyle/>
        <a:p>
          <a:r>
            <a:rPr lang="sr-Cyrl-RS" dirty="0"/>
            <a:t>Парне турбине</a:t>
          </a:r>
          <a:endParaRPr lang="en-US" dirty="0"/>
        </a:p>
      </dgm:t>
    </dgm:pt>
    <dgm:pt modelId="{43A7CA18-7A53-4FDE-86C6-BE41037BA765}" type="parTrans" cxnId="{25787DA9-8EC6-4B25-B8C1-5F49883CFB95}">
      <dgm:prSet/>
      <dgm:spPr/>
      <dgm:t>
        <a:bodyPr/>
        <a:lstStyle/>
        <a:p>
          <a:endParaRPr lang="en-US"/>
        </a:p>
      </dgm:t>
    </dgm:pt>
    <dgm:pt modelId="{48F51425-C531-4B06-A214-864BE264698D}" type="sibTrans" cxnId="{25787DA9-8EC6-4B25-B8C1-5F49883CFB95}">
      <dgm:prSet/>
      <dgm:spPr/>
      <dgm:t>
        <a:bodyPr/>
        <a:lstStyle/>
        <a:p>
          <a:endParaRPr lang="en-US"/>
        </a:p>
      </dgm:t>
    </dgm:pt>
    <dgm:pt modelId="{273348A3-D2F8-4F84-8999-EE4F1836B43E}">
      <dgm:prSet/>
      <dgm:spPr/>
      <dgm:t>
        <a:bodyPr/>
        <a:lstStyle/>
        <a:p>
          <a:r>
            <a:rPr lang="sr-Cyrl-RS" dirty="0"/>
            <a:t>Са унутрашњим сагорјевањем</a:t>
          </a:r>
          <a:endParaRPr lang="en-US" dirty="0"/>
        </a:p>
      </dgm:t>
    </dgm:pt>
    <dgm:pt modelId="{1AD69657-B914-4DCA-A5F7-736EE43838E3}" type="parTrans" cxnId="{3467E2A2-26BA-4C99-BD88-0F3CA59D7DEB}">
      <dgm:prSet/>
      <dgm:spPr/>
      <dgm:t>
        <a:bodyPr/>
        <a:lstStyle/>
        <a:p>
          <a:endParaRPr lang="en-US"/>
        </a:p>
      </dgm:t>
    </dgm:pt>
    <dgm:pt modelId="{441F18E2-1A99-45BD-A04C-9C6C56C87C81}" type="sibTrans" cxnId="{3467E2A2-26BA-4C99-BD88-0F3CA59D7DEB}">
      <dgm:prSet/>
      <dgm:spPr/>
      <dgm:t>
        <a:bodyPr/>
        <a:lstStyle/>
        <a:p>
          <a:endParaRPr lang="en-US"/>
        </a:p>
      </dgm:t>
    </dgm:pt>
    <dgm:pt modelId="{0D905FF7-E41C-4801-8A5C-DDAE15F2DB97}">
      <dgm:prSet/>
      <dgm:spPr/>
      <dgm:t>
        <a:bodyPr/>
        <a:lstStyle/>
        <a:p>
          <a:r>
            <a:rPr lang="sr-Cyrl-RS" dirty="0"/>
            <a:t>Бензински и дизел мотори</a:t>
          </a:r>
          <a:endParaRPr lang="en-US" dirty="0"/>
        </a:p>
      </dgm:t>
    </dgm:pt>
    <dgm:pt modelId="{EFF25ACE-40B3-47F4-925D-DC85FF8CD151}" type="parTrans" cxnId="{1167B910-606C-413F-A4AF-164BDEDB2E11}">
      <dgm:prSet/>
      <dgm:spPr/>
      <dgm:t>
        <a:bodyPr/>
        <a:lstStyle/>
        <a:p>
          <a:endParaRPr lang="en-US"/>
        </a:p>
      </dgm:t>
    </dgm:pt>
    <dgm:pt modelId="{0270DBAF-DA44-43C0-A5BC-1AA91013E2B6}" type="sibTrans" cxnId="{1167B910-606C-413F-A4AF-164BDEDB2E11}">
      <dgm:prSet/>
      <dgm:spPr/>
      <dgm:t>
        <a:bodyPr/>
        <a:lstStyle/>
        <a:p>
          <a:endParaRPr lang="en-US"/>
        </a:p>
      </dgm:t>
    </dgm:pt>
    <dgm:pt modelId="{40BF3E24-2888-4823-93AB-18757D914C22}">
      <dgm:prSet/>
      <dgm:spPr/>
      <dgm:t>
        <a:bodyPr/>
        <a:lstStyle/>
        <a:p>
          <a:r>
            <a:rPr lang="sr-Cyrl-RS" dirty="0"/>
            <a:t>Гасне турбине, ракетни и млазни мотори</a:t>
          </a:r>
          <a:endParaRPr lang="en-US" dirty="0"/>
        </a:p>
      </dgm:t>
    </dgm:pt>
    <dgm:pt modelId="{1B1AEBC7-14CE-4C04-90E0-595F0D39F083}" type="parTrans" cxnId="{6B857C1E-3131-430B-B2F3-E71642B90FBE}">
      <dgm:prSet/>
      <dgm:spPr/>
      <dgm:t>
        <a:bodyPr/>
        <a:lstStyle/>
        <a:p>
          <a:endParaRPr lang="en-US"/>
        </a:p>
      </dgm:t>
    </dgm:pt>
    <dgm:pt modelId="{29FC3C9A-CF3C-4320-ACD8-DC8D11669E3E}" type="sibTrans" cxnId="{6B857C1E-3131-430B-B2F3-E71642B90FBE}">
      <dgm:prSet/>
      <dgm:spPr/>
      <dgm:t>
        <a:bodyPr/>
        <a:lstStyle/>
        <a:p>
          <a:endParaRPr lang="en-US"/>
        </a:p>
      </dgm:t>
    </dgm:pt>
    <dgm:pt modelId="{E16CC0C2-64B5-47FE-BE21-D85C4CA94BA9}" type="pres">
      <dgm:prSet presAssocID="{7DA8D361-A9AA-4C2F-9334-5E9A19F895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8F005-E644-4F80-ACFA-42A0D786A8CE}" type="pres">
      <dgm:prSet presAssocID="{C327D408-4A2B-4938-91A0-EC689A3BDA6B}" presName="root1" presStyleCnt="0"/>
      <dgm:spPr/>
    </dgm:pt>
    <dgm:pt modelId="{889DB9AC-6576-4BE5-B5FA-E603EEDAB6D9}" type="pres">
      <dgm:prSet presAssocID="{C327D408-4A2B-4938-91A0-EC689A3BDA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74532-FA4A-4331-A3BF-0312116DE21F}" type="pres">
      <dgm:prSet presAssocID="{C327D408-4A2B-4938-91A0-EC689A3BDA6B}" presName="level2hierChild" presStyleCnt="0"/>
      <dgm:spPr/>
    </dgm:pt>
    <dgm:pt modelId="{4C133889-78CD-4BE0-A978-53235829DE87}" type="pres">
      <dgm:prSet presAssocID="{60C46D37-6E2D-4803-819A-28C03866577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A1A7849-BE68-46E6-8F76-BB8A5794607B}" type="pres">
      <dgm:prSet presAssocID="{60C46D37-6E2D-4803-819A-28C03866577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2F76D08-A5D7-44DA-B386-62E63813431E}" type="pres">
      <dgm:prSet presAssocID="{D22710C5-0B47-41F7-A28D-6431AE351650}" presName="root2" presStyleCnt="0"/>
      <dgm:spPr/>
    </dgm:pt>
    <dgm:pt modelId="{DD80F989-A79A-4B46-A10C-93542D6AF8BB}" type="pres">
      <dgm:prSet presAssocID="{D22710C5-0B47-41F7-A28D-6431AE3516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39A39-FAAE-4504-A406-A346388EFFFF}" type="pres">
      <dgm:prSet presAssocID="{D22710C5-0B47-41F7-A28D-6431AE351650}" presName="level3hierChild" presStyleCnt="0"/>
      <dgm:spPr/>
    </dgm:pt>
    <dgm:pt modelId="{CA107911-2D8E-493E-AF21-1F034419B4A5}" type="pres">
      <dgm:prSet presAssocID="{7E1339E6-F367-48C7-AC15-CBB3041767E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28F4254-EEDF-4BB3-A8C2-D3BE14592E82}" type="pres">
      <dgm:prSet presAssocID="{7E1339E6-F367-48C7-AC15-CBB3041767E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28E5764-BE77-48A2-8666-A1F9D861B26F}" type="pres">
      <dgm:prSet presAssocID="{50CD47C0-9BB0-4E60-89E4-F5DFC8D2827C}" presName="root2" presStyleCnt="0"/>
      <dgm:spPr/>
    </dgm:pt>
    <dgm:pt modelId="{EBB8B9EC-EA85-41D1-81B8-4A2469715004}" type="pres">
      <dgm:prSet presAssocID="{50CD47C0-9BB0-4E60-89E4-F5DFC8D2827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51F90-632D-4739-81FE-78CD8861115F}" type="pres">
      <dgm:prSet presAssocID="{50CD47C0-9BB0-4E60-89E4-F5DFC8D2827C}" presName="level3hierChild" presStyleCnt="0"/>
      <dgm:spPr/>
    </dgm:pt>
    <dgm:pt modelId="{AF81BAE5-4A31-4313-AE70-862ADD11C800}" type="pres">
      <dgm:prSet presAssocID="{283990FB-93AE-4E37-9329-FCFDC0A77B7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63702D7D-0C69-4FD5-BC1D-924145C4C6D8}" type="pres">
      <dgm:prSet presAssocID="{283990FB-93AE-4E37-9329-FCFDC0A77B7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BFA58C7-CBC3-4E96-A3A7-BD2BB27E9188}" type="pres">
      <dgm:prSet presAssocID="{5E56FC42-E9C3-4353-8378-168DA5C0B219}" presName="root2" presStyleCnt="0"/>
      <dgm:spPr/>
    </dgm:pt>
    <dgm:pt modelId="{9D8D2A9A-E3FF-4690-8DA9-5EDE7D725865}" type="pres">
      <dgm:prSet presAssocID="{5E56FC42-E9C3-4353-8378-168DA5C0B21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E345C-AB5A-4E63-ACDE-C2C908B126D8}" type="pres">
      <dgm:prSet presAssocID="{5E56FC42-E9C3-4353-8378-168DA5C0B219}" presName="level3hierChild" presStyleCnt="0"/>
      <dgm:spPr/>
    </dgm:pt>
    <dgm:pt modelId="{74DB25C7-B8C1-458A-8B92-1116E163B5E0}" type="pres">
      <dgm:prSet presAssocID="{DB96BC0A-85B2-49D9-9BD9-7D0605EDBFF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2FB371B-7700-4676-B334-2CA5FEB7AC9D}" type="pres">
      <dgm:prSet presAssocID="{DB96BC0A-85B2-49D9-9BD9-7D0605EDBFF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35B03BD-5A50-4E5C-A207-846CC0E378B6}" type="pres">
      <dgm:prSet presAssocID="{E77EABEA-F6CB-47BD-AD0C-1BABDCCF207C}" presName="root2" presStyleCnt="0"/>
      <dgm:spPr/>
    </dgm:pt>
    <dgm:pt modelId="{F6557A1B-8B43-4E92-AA4A-15F8DAE7E8CC}" type="pres">
      <dgm:prSet presAssocID="{E77EABEA-F6CB-47BD-AD0C-1BABDCCF207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8C070-5D93-4650-A507-5A12FD2DE824}" type="pres">
      <dgm:prSet presAssocID="{E77EABEA-F6CB-47BD-AD0C-1BABDCCF207C}" presName="level3hierChild" presStyleCnt="0"/>
      <dgm:spPr/>
    </dgm:pt>
    <dgm:pt modelId="{7C6D4FA0-B2FD-4E1D-9AB4-DD5C8BCD6D1C}" type="pres">
      <dgm:prSet presAssocID="{6FA059E1-DB9C-4E59-949D-07F0AAFB015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EA6A260-3373-425A-ABED-3F1EE8C1AA38}" type="pres">
      <dgm:prSet presAssocID="{6FA059E1-DB9C-4E59-949D-07F0AAFB015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D248CC-1283-4EFB-B130-FA11464F0897}" type="pres">
      <dgm:prSet presAssocID="{B14E9F60-76C7-452B-963B-DD40A16CAB96}" presName="root2" presStyleCnt="0"/>
      <dgm:spPr/>
    </dgm:pt>
    <dgm:pt modelId="{96A1EEF0-0F1C-4AD5-AB40-EA611DC65A07}" type="pres">
      <dgm:prSet presAssocID="{B14E9F60-76C7-452B-963B-DD40A16CAB9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CEDCD-3653-4581-AAAD-1AA2FB2AF930}" type="pres">
      <dgm:prSet presAssocID="{B14E9F60-76C7-452B-963B-DD40A16CAB96}" presName="level3hierChild" presStyleCnt="0"/>
      <dgm:spPr/>
    </dgm:pt>
    <dgm:pt modelId="{242489DF-3F4F-4C51-8796-19FC926EC222}" type="pres">
      <dgm:prSet presAssocID="{528680C8-4E11-43A7-B593-7D63A3AFD54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8F88632-35DD-4B67-82EC-9C0EA43F0C46}" type="pres">
      <dgm:prSet presAssocID="{528680C8-4E11-43A7-B593-7D63A3AFD54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0DEC61-9FAB-44B9-A8D3-B222D1C5C36C}" type="pres">
      <dgm:prSet presAssocID="{E410CC98-8BC5-4BD2-80D6-64AA90E28364}" presName="root2" presStyleCnt="0"/>
      <dgm:spPr/>
    </dgm:pt>
    <dgm:pt modelId="{4E63DF34-6616-4FBE-A5B8-8F75B70E8403}" type="pres">
      <dgm:prSet presAssocID="{E410CC98-8BC5-4BD2-80D6-64AA90E2836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D6A10-0482-4B3D-B01E-DEAACE8ADBCD}" type="pres">
      <dgm:prSet presAssocID="{E410CC98-8BC5-4BD2-80D6-64AA90E28364}" presName="level3hierChild" presStyleCnt="0"/>
      <dgm:spPr/>
    </dgm:pt>
    <dgm:pt modelId="{5CCD782F-C6D0-424B-B270-0E282CDF60C5}" type="pres">
      <dgm:prSet presAssocID="{D3622F25-7A86-4F83-BD2E-229B868DC3F9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D95240CF-0142-477C-A537-5CD1C8C34465}" type="pres">
      <dgm:prSet presAssocID="{D3622F25-7A86-4F83-BD2E-229B868DC3F9}" presName="connTx" presStyleLbl="parChTrans1D4" presStyleIdx="0" presStyleCnt="4"/>
      <dgm:spPr/>
      <dgm:t>
        <a:bodyPr/>
        <a:lstStyle/>
        <a:p>
          <a:endParaRPr lang="en-US"/>
        </a:p>
      </dgm:t>
    </dgm:pt>
    <dgm:pt modelId="{61C0EBAF-A7A2-47F6-A3E5-73D83A91AFC0}" type="pres">
      <dgm:prSet presAssocID="{89DF015A-4E7D-4504-B7CF-5508F46EF0F8}" presName="root2" presStyleCnt="0"/>
      <dgm:spPr/>
    </dgm:pt>
    <dgm:pt modelId="{C5047325-2E24-4F72-BADC-8111FE2E67A2}" type="pres">
      <dgm:prSet presAssocID="{89DF015A-4E7D-4504-B7CF-5508F46EF0F8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28D73-23B0-4745-92F7-032761E57313}" type="pres">
      <dgm:prSet presAssocID="{89DF015A-4E7D-4504-B7CF-5508F46EF0F8}" presName="level3hierChild" presStyleCnt="0"/>
      <dgm:spPr/>
    </dgm:pt>
    <dgm:pt modelId="{839DF3FC-3D81-4A26-A14B-A687BC547771}" type="pres">
      <dgm:prSet presAssocID="{43A7CA18-7A53-4FDE-86C6-BE41037BA765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C43DC023-696D-4F58-9EBC-AA59A4E3BAE6}" type="pres">
      <dgm:prSet presAssocID="{43A7CA18-7A53-4FDE-86C6-BE41037BA765}" presName="connTx" presStyleLbl="parChTrans1D4" presStyleIdx="1" presStyleCnt="4"/>
      <dgm:spPr/>
      <dgm:t>
        <a:bodyPr/>
        <a:lstStyle/>
        <a:p>
          <a:endParaRPr lang="en-US"/>
        </a:p>
      </dgm:t>
    </dgm:pt>
    <dgm:pt modelId="{F97B5E06-3D38-40EC-AA93-B588CD1CD050}" type="pres">
      <dgm:prSet presAssocID="{14134699-A170-4702-8A73-50EE68053D67}" presName="root2" presStyleCnt="0"/>
      <dgm:spPr/>
    </dgm:pt>
    <dgm:pt modelId="{84476883-A857-4BEC-8C19-EBFB4FB144E0}" type="pres">
      <dgm:prSet presAssocID="{14134699-A170-4702-8A73-50EE68053D67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7DE40-00E4-4667-9C0B-8AE3A3F343A6}" type="pres">
      <dgm:prSet presAssocID="{14134699-A170-4702-8A73-50EE68053D67}" presName="level3hierChild" presStyleCnt="0"/>
      <dgm:spPr/>
    </dgm:pt>
    <dgm:pt modelId="{DB538296-DF5E-4128-922E-61B1EB78148F}" type="pres">
      <dgm:prSet presAssocID="{1AD69657-B914-4DCA-A5F7-736EE43838E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5F35134-FA3D-4E88-86C7-8D013A4FA1DD}" type="pres">
      <dgm:prSet presAssocID="{1AD69657-B914-4DCA-A5F7-736EE43838E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B710480-4D5F-48DF-84F4-9C3E6E2F6341}" type="pres">
      <dgm:prSet presAssocID="{273348A3-D2F8-4F84-8999-EE4F1836B43E}" presName="root2" presStyleCnt="0"/>
      <dgm:spPr/>
    </dgm:pt>
    <dgm:pt modelId="{5793235A-99BD-4B71-8A51-1CFA3E6FF783}" type="pres">
      <dgm:prSet presAssocID="{273348A3-D2F8-4F84-8999-EE4F1836B43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549D4-33C4-4E39-8EDD-2254B36EE375}" type="pres">
      <dgm:prSet presAssocID="{273348A3-D2F8-4F84-8999-EE4F1836B43E}" presName="level3hierChild" presStyleCnt="0"/>
      <dgm:spPr/>
    </dgm:pt>
    <dgm:pt modelId="{D1B509E2-3E5E-462F-9B80-D35F1E9D0C9A}" type="pres">
      <dgm:prSet presAssocID="{EFF25ACE-40B3-47F4-925D-DC85FF8CD151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E1FA5CDB-A3B6-46BE-93A2-2482200CD049}" type="pres">
      <dgm:prSet presAssocID="{EFF25ACE-40B3-47F4-925D-DC85FF8CD151}" presName="connTx" presStyleLbl="parChTrans1D4" presStyleIdx="2" presStyleCnt="4"/>
      <dgm:spPr/>
      <dgm:t>
        <a:bodyPr/>
        <a:lstStyle/>
        <a:p>
          <a:endParaRPr lang="en-US"/>
        </a:p>
      </dgm:t>
    </dgm:pt>
    <dgm:pt modelId="{60B68CEB-1F5E-48D1-9477-CB96DA624C04}" type="pres">
      <dgm:prSet presAssocID="{0D905FF7-E41C-4801-8A5C-DDAE15F2DB97}" presName="root2" presStyleCnt="0"/>
      <dgm:spPr/>
    </dgm:pt>
    <dgm:pt modelId="{581532FE-4A4B-4C9F-B6C6-2FF4B6B537FD}" type="pres">
      <dgm:prSet presAssocID="{0D905FF7-E41C-4801-8A5C-DDAE15F2DB97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A8239-7D3E-4754-8003-8642D775687C}" type="pres">
      <dgm:prSet presAssocID="{0D905FF7-E41C-4801-8A5C-DDAE15F2DB97}" presName="level3hierChild" presStyleCnt="0"/>
      <dgm:spPr/>
    </dgm:pt>
    <dgm:pt modelId="{7A1F0DAA-6906-4330-91FC-F5B7E07B8B25}" type="pres">
      <dgm:prSet presAssocID="{1B1AEBC7-14CE-4C04-90E0-595F0D39F083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A7793EA8-3EA3-49F5-B4B9-4914CA794D15}" type="pres">
      <dgm:prSet presAssocID="{1B1AEBC7-14CE-4C04-90E0-595F0D39F083}" presName="connTx" presStyleLbl="parChTrans1D4" presStyleIdx="3" presStyleCnt="4"/>
      <dgm:spPr/>
      <dgm:t>
        <a:bodyPr/>
        <a:lstStyle/>
        <a:p>
          <a:endParaRPr lang="en-US"/>
        </a:p>
      </dgm:t>
    </dgm:pt>
    <dgm:pt modelId="{4F840E7A-E8A2-4F60-8236-D2CCAEB761A4}" type="pres">
      <dgm:prSet presAssocID="{40BF3E24-2888-4823-93AB-18757D914C22}" presName="root2" presStyleCnt="0"/>
      <dgm:spPr/>
    </dgm:pt>
    <dgm:pt modelId="{D6D3FC94-51A5-4330-BCED-C295557DCF1A}" type="pres">
      <dgm:prSet presAssocID="{40BF3E24-2888-4823-93AB-18757D914C22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26A14-934B-4A68-A944-64B704789D81}" type="pres">
      <dgm:prSet presAssocID="{40BF3E24-2888-4823-93AB-18757D914C22}" presName="level3hierChild" presStyleCnt="0"/>
      <dgm:spPr/>
    </dgm:pt>
  </dgm:ptLst>
  <dgm:cxnLst>
    <dgm:cxn modelId="{6B857C1E-3131-430B-B2F3-E71642B90FBE}" srcId="{273348A3-D2F8-4F84-8999-EE4F1836B43E}" destId="{40BF3E24-2888-4823-93AB-18757D914C22}" srcOrd="1" destOrd="0" parTransId="{1B1AEBC7-14CE-4C04-90E0-595F0D39F083}" sibTransId="{29FC3C9A-CF3C-4320-ACD8-DC8D11669E3E}"/>
    <dgm:cxn modelId="{05E0FD23-C506-449B-808B-401043857A8C}" type="presOf" srcId="{14134699-A170-4702-8A73-50EE68053D67}" destId="{84476883-A857-4BEC-8C19-EBFB4FB144E0}" srcOrd="0" destOrd="0" presId="urn:microsoft.com/office/officeart/2005/8/layout/hierarchy2"/>
    <dgm:cxn modelId="{C094893B-BDD0-4AD2-9655-C3026F01EA01}" srcId="{C327D408-4A2B-4938-91A0-EC689A3BDA6B}" destId="{E77EABEA-F6CB-47BD-AD0C-1BABDCCF207C}" srcOrd="1" destOrd="0" parTransId="{DB96BC0A-85B2-49D9-9BD9-7D0605EDBFF8}" sibTransId="{CACD4892-5424-49A8-9D0B-0642E047BC45}"/>
    <dgm:cxn modelId="{725C05D6-6467-4F52-B28D-8F2394E598C8}" type="presOf" srcId="{1AD69657-B914-4DCA-A5F7-736EE43838E3}" destId="{DB538296-DF5E-4128-922E-61B1EB78148F}" srcOrd="0" destOrd="0" presId="urn:microsoft.com/office/officeart/2005/8/layout/hierarchy2"/>
    <dgm:cxn modelId="{1167B910-606C-413F-A4AF-164BDEDB2E11}" srcId="{273348A3-D2F8-4F84-8999-EE4F1836B43E}" destId="{0D905FF7-E41C-4801-8A5C-DDAE15F2DB97}" srcOrd="0" destOrd="0" parTransId="{EFF25ACE-40B3-47F4-925D-DC85FF8CD151}" sibTransId="{0270DBAF-DA44-43C0-A5BC-1AA91013E2B6}"/>
    <dgm:cxn modelId="{E4F74995-7E7E-4654-8629-90260ACB624E}" type="presOf" srcId="{528680C8-4E11-43A7-B593-7D63A3AFD547}" destId="{242489DF-3F4F-4C51-8796-19FC926EC222}" srcOrd="0" destOrd="0" presId="urn:microsoft.com/office/officeart/2005/8/layout/hierarchy2"/>
    <dgm:cxn modelId="{3467E2A2-26BA-4C99-BD88-0F3CA59D7DEB}" srcId="{B14E9F60-76C7-452B-963B-DD40A16CAB96}" destId="{273348A3-D2F8-4F84-8999-EE4F1836B43E}" srcOrd="1" destOrd="0" parTransId="{1AD69657-B914-4DCA-A5F7-736EE43838E3}" sibTransId="{441F18E2-1A99-45BD-A04C-9C6C56C87C81}"/>
    <dgm:cxn modelId="{D3EC0CE2-CC04-4FA5-A3DB-4695347CD796}" type="presOf" srcId="{528680C8-4E11-43A7-B593-7D63A3AFD547}" destId="{B8F88632-35DD-4B67-82EC-9C0EA43F0C46}" srcOrd="1" destOrd="0" presId="urn:microsoft.com/office/officeart/2005/8/layout/hierarchy2"/>
    <dgm:cxn modelId="{C0FBF0AF-01BE-4B39-AFA3-B63B8383CB43}" type="presOf" srcId="{D22710C5-0B47-41F7-A28D-6431AE351650}" destId="{DD80F989-A79A-4B46-A10C-93542D6AF8BB}" srcOrd="0" destOrd="0" presId="urn:microsoft.com/office/officeart/2005/8/layout/hierarchy2"/>
    <dgm:cxn modelId="{47FC7F64-6E8F-455F-B202-5CF914C63345}" type="presOf" srcId="{D3622F25-7A86-4F83-BD2E-229B868DC3F9}" destId="{D95240CF-0142-477C-A537-5CD1C8C34465}" srcOrd="1" destOrd="0" presId="urn:microsoft.com/office/officeart/2005/8/layout/hierarchy2"/>
    <dgm:cxn modelId="{F6EDABD4-0020-4D68-BECB-DBEAC29DD218}" type="presOf" srcId="{89DF015A-4E7D-4504-B7CF-5508F46EF0F8}" destId="{C5047325-2E24-4F72-BADC-8111FE2E67A2}" srcOrd="0" destOrd="0" presId="urn:microsoft.com/office/officeart/2005/8/layout/hierarchy2"/>
    <dgm:cxn modelId="{C79A0972-D460-4333-AFE4-F6440C56E8E2}" type="presOf" srcId="{60C46D37-6E2D-4803-819A-28C038665772}" destId="{4A1A7849-BE68-46E6-8F76-BB8A5794607B}" srcOrd="1" destOrd="0" presId="urn:microsoft.com/office/officeart/2005/8/layout/hierarchy2"/>
    <dgm:cxn modelId="{261817CF-5AEE-48B8-ABCF-F2DC5938BC5D}" type="presOf" srcId="{7E1339E6-F367-48C7-AC15-CBB3041767EB}" destId="{CA107911-2D8E-493E-AF21-1F034419B4A5}" srcOrd="0" destOrd="0" presId="urn:microsoft.com/office/officeart/2005/8/layout/hierarchy2"/>
    <dgm:cxn modelId="{DF64FEAD-5269-49B5-BEDE-BC4BDB68CBFC}" type="presOf" srcId="{7E1339E6-F367-48C7-AC15-CBB3041767EB}" destId="{028F4254-EEDF-4BB3-A8C2-D3BE14592E82}" srcOrd="1" destOrd="0" presId="urn:microsoft.com/office/officeart/2005/8/layout/hierarchy2"/>
    <dgm:cxn modelId="{2A894B49-8EBE-449E-A7BC-13E7C8E9FE32}" srcId="{7DA8D361-A9AA-4C2F-9334-5E9A19F89582}" destId="{C327D408-4A2B-4938-91A0-EC689A3BDA6B}" srcOrd="0" destOrd="0" parTransId="{F22CB20D-A2A3-4534-BAFA-291D471466BA}" sibTransId="{4A0711F3-2956-4739-9857-DD41DA3058CE}"/>
    <dgm:cxn modelId="{9553A1EC-EB83-4C33-97ED-4C5F8F737156}" srcId="{E410CC98-8BC5-4BD2-80D6-64AA90E28364}" destId="{89DF015A-4E7D-4504-B7CF-5508F46EF0F8}" srcOrd="0" destOrd="0" parTransId="{D3622F25-7A86-4F83-BD2E-229B868DC3F9}" sibTransId="{02204505-C522-48C5-98F4-E87B2D92C0AA}"/>
    <dgm:cxn modelId="{E746B9A6-3C17-4B1E-B154-B1CE3955DE7A}" type="presOf" srcId="{E410CC98-8BC5-4BD2-80D6-64AA90E28364}" destId="{4E63DF34-6616-4FBE-A5B8-8F75B70E8403}" srcOrd="0" destOrd="0" presId="urn:microsoft.com/office/officeart/2005/8/layout/hierarchy2"/>
    <dgm:cxn modelId="{753E7BF7-2FF8-4E8B-AE8D-E8013E134476}" type="presOf" srcId="{1B1AEBC7-14CE-4C04-90E0-595F0D39F083}" destId="{7A1F0DAA-6906-4330-91FC-F5B7E07B8B25}" srcOrd="0" destOrd="0" presId="urn:microsoft.com/office/officeart/2005/8/layout/hierarchy2"/>
    <dgm:cxn modelId="{CC29272A-2FA4-47BE-912E-3DA0E080516F}" srcId="{D22710C5-0B47-41F7-A28D-6431AE351650}" destId="{50CD47C0-9BB0-4E60-89E4-F5DFC8D2827C}" srcOrd="0" destOrd="0" parTransId="{7E1339E6-F367-48C7-AC15-CBB3041767EB}" sibTransId="{6E106A1F-F54C-4A84-ADD1-8A2CE58CA013}"/>
    <dgm:cxn modelId="{4DB454CE-7669-4391-A1CA-865AD31FF144}" type="presOf" srcId="{DB96BC0A-85B2-49D9-9BD9-7D0605EDBFF8}" destId="{C2FB371B-7700-4676-B334-2CA5FEB7AC9D}" srcOrd="1" destOrd="0" presId="urn:microsoft.com/office/officeart/2005/8/layout/hierarchy2"/>
    <dgm:cxn modelId="{2FDAAF86-4F16-435C-BA10-DBF3D6A77152}" type="presOf" srcId="{273348A3-D2F8-4F84-8999-EE4F1836B43E}" destId="{5793235A-99BD-4B71-8A51-1CFA3E6FF783}" srcOrd="0" destOrd="0" presId="urn:microsoft.com/office/officeart/2005/8/layout/hierarchy2"/>
    <dgm:cxn modelId="{502FEDDF-1248-41BE-8887-433F9B6F9F7A}" type="presOf" srcId="{D3622F25-7A86-4F83-BD2E-229B868DC3F9}" destId="{5CCD782F-C6D0-424B-B270-0E282CDF60C5}" srcOrd="0" destOrd="0" presId="urn:microsoft.com/office/officeart/2005/8/layout/hierarchy2"/>
    <dgm:cxn modelId="{D6E4BFCA-1E9F-4B41-A4CA-C5160FFE7D20}" type="presOf" srcId="{C327D408-4A2B-4938-91A0-EC689A3BDA6B}" destId="{889DB9AC-6576-4BE5-B5FA-E603EEDAB6D9}" srcOrd="0" destOrd="0" presId="urn:microsoft.com/office/officeart/2005/8/layout/hierarchy2"/>
    <dgm:cxn modelId="{D1DD5AC2-6B0D-4D6E-913B-7FE457128D8B}" type="presOf" srcId="{60C46D37-6E2D-4803-819A-28C038665772}" destId="{4C133889-78CD-4BE0-A978-53235829DE87}" srcOrd="0" destOrd="0" presId="urn:microsoft.com/office/officeart/2005/8/layout/hierarchy2"/>
    <dgm:cxn modelId="{C3843454-85AB-435D-BCB9-6D962B4F0674}" type="presOf" srcId="{DB96BC0A-85B2-49D9-9BD9-7D0605EDBFF8}" destId="{74DB25C7-B8C1-458A-8B92-1116E163B5E0}" srcOrd="0" destOrd="0" presId="urn:microsoft.com/office/officeart/2005/8/layout/hierarchy2"/>
    <dgm:cxn modelId="{C7E39CDF-F09C-4DDF-A1EC-77215DFE8184}" srcId="{D22710C5-0B47-41F7-A28D-6431AE351650}" destId="{5E56FC42-E9C3-4353-8378-168DA5C0B219}" srcOrd="1" destOrd="0" parTransId="{283990FB-93AE-4E37-9329-FCFDC0A77B7E}" sibTransId="{7DF63751-4213-40B9-A181-75750413888D}"/>
    <dgm:cxn modelId="{5ACE5C34-BD2F-455D-8DAC-F94885329E20}" type="presOf" srcId="{43A7CA18-7A53-4FDE-86C6-BE41037BA765}" destId="{C43DC023-696D-4F58-9EBC-AA59A4E3BAE6}" srcOrd="1" destOrd="0" presId="urn:microsoft.com/office/officeart/2005/8/layout/hierarchy2"/>
    <dgm:cxn modelId="{E9211E62-E86C-447E-A08D-EC1A7DC48184}" type="presOf" srcId="{7DA8D361-A9AA-4C2F-9334-5E9A19F89582}" destId="{E16CC0C2-64B5-47FE-BE21-D85C4CA94BA9}" srcOrd="0" destOrd="0" presId="urn:microsoft.com/office/officeart/2005/8/layout/hierarchy2"/>
    <dgm:cxn modelId="{F184DD3D-6E70-48DC-A981-2FF766D38F01}" type="presOf" srcId="{283990FB-93AE-4E37-9329-FCFDC0A77B7E}" destId="{63702D7D-0C69-4FD5-BC1D-924145C4C6D8}" srcOrd="1" destOrd="0" presId="urn:microsoft.com/office/officeart/2005/8/layout/hierarchy2"/>
    <dgm:cxn modelId="{DD14B0B4-EC6C-424D-9DB0-1C243FFF46A9}" srcId="{B14E9F60-76C7-452B-963B-DD40A16CAB96}" destId="{E410CC98-8BC5-4BD2-80D6-64AA90E28364}" srcOrd="0" destOrd="0" parTransId="{528680C8-4E11-43A7-B593-7D63A3AFD547}" sibTransId="{EAE68EC3-4332-4218-94DE-89AB119B048C}"/>
    <dgm:cxn modelId="{054CD1FA-D4FE-4073-8E55-A89ADADFEC22}" type="presOf" srcId="{43A7CA18-7A53-4FDE-86C6-BE41037BA765}" destId="{839DF3FC-3D81-4A26-A14B-A687BC547771}" srcOrd="0" destOrd="0" presId="urn:microsoft.com/office/officeart/2005/8/layout/hierarchy2"/>
    <dgm:cxn modelId="{7E2017DD-5227-413E-B6C8-6266E2113C4D}" type="presOf" srcId="{50CD47C0-9BB0-4E60-89E4-F5DFC8D2827C}" destId="{EBB8B9EC-EA85-41D1-81B8-4A2469715004}" srcOrd="0" destOrd="0" presId="urn:microsoft.com/office/officeart/2005/8/layout/hierarchy2"/>
    <dgm:cxn modelId="{56A91873-4388-4BC5-AF46-94F8CE3FDA4A}" srcId="{C327D408-4A2B-4938-91A0-EC689A3BDA6B}" destId="{D22710C5-0B47-41F7-A28D-6431AE351650}" srcOrd="0" destOrd="0" parTransId="{60C46D37-6E2D-4803-819A-28C038665772}" sibTransId="{DA8B6329-25AD-4816-9BBA-BC6A6E82F70B}"/>
    <dgm:cxn modelId="{21C27ADD-D809-46C5-B496-350475AD3258}" type="presOf" srcId="{6FA059E1-DB9C-4E59-949D-07F0AAFB0151}" destId="{7C6D4FA0-B2FD-4E1D-9AB4-DD5C8BCD6D1C}" srcOrd="0" destOrd="0" presId="urn:microsoft.com/office/officeart/2005/8/layout/hierarchy2"/>
    <dgm:cxn modelId="{C374FBBE-697E-4327-81FA-BA03418E1B0C}" type="presOf" srcId="{EFF25ACE-40B3-47F4-925D-DC85FF8CD151}" destId="{E1FA5CDB-A3B6-46BE-93A2-2482200CD049}" srcOrd="1" destOrd="0" presId="urn:microsoft.com/office/officeart/2005/8/layout/hierarchy2"/>
    <dgm:cxn modelId="{2A6DF44F-9AF0-453B-82A0-4161D9C39D1D}" srcId="{C327D408-4A2B-4938-91A0-EC689A3BDA6B}" destId="{B14E9F60-76C7-452B-963B-DD40A16CAB96}" srcOrd="2" destOrd="0" parTransId="{6FA059E1-DB9C-4E59-949D-07F0AAFB0151}" sibTransId="{15D2F86E-D621-451C-AC7A-24B009024EE6}"/>
    <dgm:cxn modelId="{5595FD6F-5323-449B-AF47-10EB7F333AF9}" type="presOf" srcId="{6FA059E1-DB9C-4E59-949D-07F0AAFB0151}" destId="{4EA6A260-3373-425A-ABED-3F1EE8C1AA38}" srcOrd="1" destOrd="0" presId="urn:microsoft.com/office/officeart/2005/8/layout/hierarchy2"/>
    <dgm:cxn modelId="{03E53230-64C3-450E-88F9-9F3628F54E5B}" type="presOf" srcId="{283990FB-93AE-4E37-9329-FCFDC0A77B7E}" destId="{AF81BAE5-4A31-4313-AE70-862ADD11C800}" srcOrd="0" destOrd="0" presId="urn:microsoft.com/office/officeart/2005/8/layout/hierarchy2"/>
    <dgm:cxn modelId="{981379C0-3304-48C0-98E7-7C88E02CE50B}" type="presOf" srcId="{40BF3E24-2888-4823-93AB-18757D914C22}" destId="{D6D3FC94-51A5-4330-BCED-C295557DCF1A}" srcOrd="0" destOrd="0" presId="urn:microsoft.com/office/officeart/2005/8/layout/hierarchy2"/>
    <dgm:cxn modelId="{22B8AADD-BF46-4786-89EF-7CFE6E7FBDC4}" type="presOf" srcId="{5E56FC42-E9C3-4353-8378-168DA5C0B219}" destId="{9D8D2A9A-E3FF-4690-8DA9-5EDE7D725865}" srcOrd="0" destOrd="0" presId="urn:microsoft.com/office/officeart/2005/8/layout/hierarchy2"/>
    <dgm:cxn modelId="{25787DA9-8EC6-4B25-B8C1-5F49883CFB95}" srcId="{E410CC98-8BC5-4BD2-80D6-64AA90E28364}" destId="{14134699-A170-4702-8A73-50EE68053D67}" srcOrd="1" destOrd="0" parTransId="{43A7CA18-7A53-4FDE-86C6-BE41037BA765}" sibTransId="{48F51425-C531-4B06-A214-864BE264698D}"/>
    <dgm:cxn modelId="{2C4B61F0-0251-409F-B822-4318E5F8DCDE}" type="presOf" srcId="{1AD69657-B914-4DCA-A5F7-736EE43838E3}" destId="{95F35134-FA3D-4E88-86C7-8D013A4FA1DD}" srcOrd="1" destOrd="0" presId="urn:microsoft.com/office/officeart/2005/8/layout/hierarchy2"/>
    <dgm:cxn modelId="{6F76BC53-AA33-4F45-BBAA-658D1C5F02DA}" type="presOf" srcId="{E77EABEA-F6CB-47BD-AD0C-1BABDCCF207C}" destId="{F6557A1B-8B43-4E92-AA4A-15F8DAE7E8CC}" srcOrd="0" destOrd="0" presId="urn:microsoft.com/office/officeart/2005/8/layout/hierarchy2"/>
    <dgm:cxn modelId="{B20D9741-BBA3-4AC4-94F1-8572A89441C3}" type="presOf" srcId="{EFF25ACE-40B3-47F4-925D-DC85FF8CD151}" destId="{D1B509E2-3E5E-462F-9B80-D35F1E9D0C9A}" srcOrd="0" destOrd="0" presId="urn:microsoft.com/office/officeart/2005/8/layout/hierarchy2"/>
    <dgm:cxn modelId="{A3D4C641-8B71-4CDA-BE93-4ED2C9B908C4}" type="presOf" srcId="{0D905FF7-E41C-4801-8A5C-DDAE15F2DB97}" destId="{581532FE-4A4B-4C9F-B6C6-2FF4B6B537FD}" srcOrd="0" destOrd="0" presId="urn:microsoft.com/office/officeart/2005/8/layout/hierarchy2"/>
    <dgm:cxn modelId="{0BFAA327-AE6C-4BAB-9539-82A9C0289478}" type="presOf" srcId="{1B1AEBC7-14CE-4C04-90E0-595F0D39F083}" destId="{A7793EA8-3EA3-49F5-B4B9-4914CA794D15}" srcOrd="1" destOrd="0" presId="urn:microsoft.com/office/officeart/2005/8/layout/hierarchy2"/>
    <dgm:cxn modelId="{BDB637C2-8FC9-43C4-B552-DE0FD8205F6D}" type="presOf" srcId="{B14E9F60-76C7-452B-963B-DD40A16CAB96}" destId="{96A1EEF0-0F1C-4AD5-AB40-EA611DC65A07}" srcOrd="0" destOrd="0" presId="urn:microsoft.com/office/officeart/2005/8/layout/hierarchy2"/>
    <dgm:cxn modelId="{BB265B93-B667-4971-87EA-EFC97D256F8E}" type="presParOf" srcId="{E16CC0C2-64B5-47FE-BE21-D85C4CA94BA9}" destId="{65C8F005-E644-4F80-ACFA-42A0D786A8CE}" srcOrd="0" destOrd="0" presId="urn:microsoft.com/office/officeart/2005/8/layout/hierarchy2"/>
    <dgm:cxn modelId="{5B7148B3-06BE-487A-B1CF-E5CC70239F20}" type="presParOf" srcId="{65C8F005-E644-4F80-ACFA-42A0D786A8CE}" destId="{889DB9AC-6576-4BE5-B5FA-E603EEDAB6D9}" srcOrd="0" destOrd="0" presId="urn:microsoft.com/office/officeart/2005/8/layout/hierarchy2"/>
    <dgm:cxn modelId="{5AF778C5-D735-4127-89E7-2E26F304E64A}" type="presParOf" srcId="{65C8F005-E644-4F80-ACFA-42A0D786A8CE}" destId="{3CF74532-FA4A-4331-A3BF-0312116DE21F}" srcOrd="1" destOrd="0" presId="urn:microsoft.com/office/officeart/2005/8/layout/hierarchy2"/>
    <dgm:cxn modelId="{5B113EAD-8658-401C-9042-45B8636CE229}" type="presParOf" srcId="{3CF74532-FA4A-4331-A3BF-0312116DE21F}" destId="{4C133889-78CD-4BE0-A978-53235829DE87}" srcOrd="0" destOrd="0" presId="urn:microsoft.com/office/officeart/2005/8/layout/hierarchy2"/>
    <dgm:cxn modelId="{6172611D-C060-4623-9268-46BC1DC409CB}" type="presParOf" srcId="{4C133889-78CD-4BE0-A978-53235829DE87}" destId="{4A1A7849-BE68-46E6-8F76-BB8A5794607B}" srcOrd="0" destOrd="0" presId="urn:microsoft.com/office/officeart/2005/8/layout/hierarchy2"/>
    <dgm:cxn modelId="{A47F31FC-6264-4B3C-88A1-722090269C09}" type="presParOf" srcId="{3CF74532-FA4A-4331-A3BF-0312116DE21F}" destId="{32F76D08-A5D7-44DA-B386-62E63813431E}" srcOrd="1" destOrd="0" presId="urn:microsoft.com/office/officeart/2005/8/layout/hierarchy2"/>
    <dgm:cxn modelId="{18069D81-574A-472B-B2AC-32D922739444}" type="presParOf" srcId="{32F76D08-A5D7-44DA-B386-62E63813431E}" destId="{DD80F989-A79A-4B46-A10C-93542D6AF8BB}" srcOrd="0" destOrd="0" presId="urn:microsoft.com/office/officeart/2005/8/layout/hierarchy2"/>
    <dgm:cxn modelId="{938C3CD9-0957-4D7D-BDDC-1970D1D6357C}" type="presParOf" srcId="{32F76D08-A5D7-44DA-B386-62E63813431E}" destId="{31939A39-FAAE-4504-A406-A346388EFFFF}" srcOrd="1" destOrd="0" presId="urn:microsoft.com/office/officeart/2005/8/layout/hierarchy2"/>
    <dgm:cxn modelId="{FF5B0B24-6E6B-45DE-805B-188F52F1D23F}" type="presParOf" srcId="{31939A39-FAAE-4504-A406-A346388EFFFF}" destId="{CA107911-2D8E-493E-AF21-1F034419B4A5}" srcOrd="0" destOrd="0" presId="urn:microsoft.com/office/officeart/2005/8/layout/hierarchy2"/>
    <dgm:cxn modelId="{F85675EE-99B8-40E7-B9DC-218D19E9A6CC}" type="presParOf" srcId="{CA107911-2D8E-493E-AF21-1F034419B4A5}" destId="{028F4254-EEDF-4BB3-A8C2-D3BE14592E82}" srcOrd="0" destOrd="0" presId="urn:microsoft.com/office/officeart/2005/8/layout/hierarchy2"/>
    <dgm:cxn modelId="{ED825D3E-CCFC-4DCC-BEE5-86DFF850BB01}" type="presParOf" srcId="{31939A39-FAAE-4504-A406-A346388EFFFF}" destId="{A28E5764-BE77-48A2-8666-A1F9D861B26F}" srcOrd="1" destOrd="0" presId="urn:microsoft.com/office/officeart/2005/8/layout/hierarchy2"/>
    <dgm:cxn modelId="{5F4A9992-5489-42E8-B730-77A4CAD1FC08}" type="presParOf" srcId="{A28E5764-BE77-48A2-8666-A1F9D861B26F}" destId="{EBB8B9EC-EA85-41D1-81B8-4A2469715004}" srcOrd="0" destOrd="0" presId="urn:microsoft.com/office/officeart/2005/8/layout/hierarchy2"/>
    <dgm:cxn modelId="{09727048-A55D-4AC4-8925-71F7E32E1317}" type="presParOf" srcId="{A28E5764-BE77-48A2-8666-A1F9D861B26F}" destId="{9AB51F90-632D-4739-81FE-78CD8861115F}" srcOrd="1" destOrd="0" presId="urn:microsoft.com/office/officeart/2005/8/layout/hierarchy2"/>
    <dgm:cxn modelId="{0CE6738B-FEFF-4426-9869-E92376A6780F}" type="presParOf" srcId="{31939A39-FAAE-4504-A406-A346388EFFFF}" destId="{AF81BAE5-4A31-4313-AE70-862ADD11C800}" srcOrd="2" destOrd="0" presId="urn:microsoft.com/office/officeart/2005/8/layout/hierarchy2"/>
    <dgm:cxn modelId="{F890BA1E-CBC6-4BC7-BEB3-C336B508625D}" type="presParOf" srcId="{AF81BAE5-4A31-4313-AE70-862ADD11C800}" destId="{63702D7D-0C69-4FD5-BC1D-924145C4C6D8}" srcOrd="0" destOrd="0" presId="urn:microsoft.com/office/officeart/2005/8/layout/hierarchy2"/>
    <dgm:cxn modelId="{264B51F8-B76C-4AE1-B01F-5728A53ABAE9}" type="presParOf" srcId="{31939A39-FAAE-4504-A406-A346388EFFFF}" destId="{9BFA58C7-CBC3-4E96-A3A7-BD2BB27E9188}" srcOrd="3" destOrd="0" presId="urn:microsoft.com/office/officeart/2005/8/layout/hierarchy2"/>
    <dgm:cxn modelId="{A2BA84A8-F6E6-43EC-BB27-470B7DAAAFC5}" type="presParOf" srcId="{9BFA58C7-CBC3-4E96-A3A7-BD2BB27E9188}" destId="{9D8D2A9A-E3FF-4690-8DA9-5EDE7D725865}" srcOrd="0" destOrd="0" presId="urn:microsoft.com/office/officeart/2005/8/layout/hierarchy2"/>
    <dgm:cxn modelId="{3B2CD37D-6872-4341-B6BD-86E4234A644B}" type="presParOf" srcId="{9BFA58C7-CBC3-4E96-A3A7-BD2BB27E9188}" destId="{52DE345C-AB5A-4E63-ACDE-C2C908B126D8}" srcOrd="1" destOrd="0" presId="urn:microsoft.com/office/officeart/2005/8/layout/hierarchy2"/>
    <dgm:cxn modelId="{04D40C14-77D8-4C3E-8492-31A74893B333}" type="presParOf" srcId="{3CF74532-FA4A-4331-A3BF-0312116DE21F}" destId="{74DB25C7-B8C1-458A-8B92-1116E163B5E0}" srcOrd="2" destOrd="0" presId="urn:microsoft.com/office/officeart/2005/8/layout/hierarchy2"/>
    <dgm:cxn modelId="{4D4C6639-A22E-44ED-BF0C-8B1675B717A5}" type="presParOf" srcId="{74DB25C7-B8C1-458A-8B92-1116E163B5E0}" destId="{C2FB371B-7700-4676-B334-2CA5FEB7AC9D}" srcOrd="0" destOrd="0" presId="urn:microsoft.com/office/officeart/2005/8/layout/hierarchy2"/>
    <dgm:cxn modelId="{70C920D7-B3DD-41AC-AC78-808AADED8DBA}" type="presParOf" srcId="{3CF74532-FA4A-4331-A3BF-0312116DE21F}" destId="{235B03BD-5A50-4E5C-A207-846CC0E378B6}" srcOrd="3" destOrd="0" presId="urn:microsoft.com/office/officeart/2005/8/layout/hierarchy2"/>
    <dgm:cxn modelId="{0BD8BF32-C460-429B-9E01-87FC2F30DAC8}" type="presParOf" srcId="{235B03BD-5A50-4E5C-A207-846CC0E378B6}" destId="{F6557A1B-8B43-4E92-AA4A-15F8DAE7E8CC}" srcOrd="0" destOrd="0" presId="urn:microsoft.com/office/officeart/2005/8/layout/hierarchy2"/>
    <dgm:cxn modelId="{CF6B5DAE-9E19-4737-97A9-CF0DD31E1709}" type="presParOf" srcId="{235B03BD-5A50-4E5C-A207-846CC0E378B6}" destId="{3DA8C070-5D93-4650-A507-5A12FD2DE824}" srcOrd="1" destOrd="0" presId="urn:microsoft.com/office/officeart/2005/8/layout/hierarchy2"/>
    <dgm:cxn modelId="{E6A6ECE0-A78A-4397-B494-0F55D8F913A7}" type="presParOf" srcId="{3CF74532-FA4A-4331-A3BF-0312116DE21F}" destId="{7C6D4FA0-B2FD-4E1D-9AB4-DD5C8BCD6D1C}" srcOrd="4" destOrd="0" presId="urn:microsoft.com/office/officeart/2005/8/layout/hierarchy2"/>
    <dgm:cxn modelId="{94181C7E-C041-40D8-9434-1CF50F8B5A6B}" type="presParOf" srcId="{7C6D4FA0-B2FD-4E1D-9AB4-DD5C8BCD6D1C}" destId="{4EA6A260-3373-425A-ABED-3F1EE8C1AA38}" srcOrd="0" destOrd="0" presId="urn:microsoft.com/office/officeart/2005/8/layout/hierarchy2"/>
    <dgm:cxn modelId="{FAF8A015-B756-4BEF-9BFC-73CC78AA9B42}" type="presParOf" srcId="{3CF74532-FA4A-4331-A3BF-0312116DE21F}" destId="{EDD248CC-1283-4EFB-B130-FA11464F0897}" srcOrd="5" destOrd="0" presId="urn:microsoft.com/office/officeart/2005/8/layout/hierarchy2"/>
    <dgm:cxn modelId="{D3A5D018-8BFD-4055-9A38-B926D572BE4F}" type="presParOf" srcId="{EDD248CC-1283-4EFB-B130-FA11464F0897}" destId="{96A1EEF0-0F1C-4AD5-AB40-EA611DC65A07}" srcOrd="0" destOrd="0" presId="urn:microsoft.com/office/officeart/2005/8/layout/hierarchy2"/>
    <dgm:cxn modelId="{C309FD79-A5DC-4EF0-A223-5DA2ED5A5F8D}" type="presParOf" srcId="{EDD248CC-1283-4EFB-B130-FA11464F0897}" destId="{5BECEDCD-3653-4581-AAAD-1AA2FB2AF930}" srcOrd="1" destOrd="0" presId="urn:microsoft.com/office/officeart/2005/8/layout/hierarchy2"/>
    <dgm:cxn modelId="{A9938FF5-6D65-4218-A906-93F7DF309751}" type="presParOf" srcId="{5BECEDCD-3653-4581-AAAD-1AA2FB2AF930}" destId="{242489DF-3F4F-4C51-8796-19FC926EC222}" srcOrd="0" destOrd="0" presId="urn:microsoft.com/office/officeart/2005/8/layout/hierarchy2"/>
    <dgm:cxn modelId="{D8297593-16D2-41A3-85D4-DAC6A4EBEAB1}" type="presParOf" srcId="{242489DF-3F4F-4C51-8796-19FC926EC222}" destId="{B8F88632-35DD-4B67-82EC-9C0EA43F0C46}" srcOrd="0" destOrd="0" presId="urn:microsoft.com/office/officeart/2005/8/layout/hierarchy2"/>
    <dgm:cxn modelId="{5926E46B-06A6-44E6-A2F7-0C2F1CBB8019}" type="presParOf" srcId="{5BECEDCD-3653-4581-AAAD-1AA2FB2AF930}" destId="{6A0DEC61-9FAB-44B9-A8D3-B222D1C5C36C}" srcOrd="1" destOrd="0" presId="urn:microsoft.com/office/officeart/2005/8/layout/hierarchy2"/>
    <dgm:cxn modelId="{333D330F-D541-4E04-BE86-C4326B19142E}" type="presParOf" srcId="{6A0DEC61-9FAB-44B9-A8D3-B222D1C5C36C}" destId="{4E63DF34-6616-4FBE-A5B8-8F75B70E8403}" srcOrd="0" destOrd="0" presId="urn:microsoft.com/office/officeart/2005/8/layout/hierarchy2"/>
    <dgm:cxn modelId="{0F5765EF-5251-4DF6-8C6A-379F9D0A7DBF}" type="presParOf" srcId="{6A0DEC61-9FAB-44B9-A8D3-B222D1C5C36C}" destId="{8D0D6A10-0482-4B3D-B01E-DEAACE8ADBCD}" srcOrd="1" destOrd="0" presId="urn:microsoft.com/office/officeart/2005/8/layout/hierarchy2"/>
    <dgm:cxn modelId="{2A5733D8-8CDC-43E7-8EB6-C46EB9D9A84C}" type="presParOf" srcId="{8D0D6A10-0482-4B3D-B01E-DEAACE8ADBCD}" destId="{5CCD782F-C6D0-424B-B270-0E282CDF60C5}" srcOrd="0" destOrd="0" presId="urn:microsoft.com/office/officeart/2005/8/layout/hierarchy2"/>
    <dgm:cxn modelId="{A019C866-F412-4842-91D9-7037980052FB}" type="presParOf" srcId="{5CCD782F-C6D0-424B-B270-0E282CDF60C5}" destId="{D95240CF-0142-477C-A537-5CD1C8C34465}" srcOrd="0" destOrd="0" presId="urn:microsoft.com/office/officeart/2005/8/layout/hierarchy2"/>
    <dgm:cxn modelId="{15F15FEA-2639-4176-A699-3EE307996E6E}" type="presParOf" srcId="{8D0D6A10-0482-4B3D-B01E-DEAACE8ADBCD}" destId="{61C0EBAF-A7A2-47F6-A3E5-73D83A91AFC0}" srcOrd="1" destOrd="0" presId="urn:microsoft.com/office/officeart/2005/8/layout/hierarchy2"/>
    <dgm:cxn modelId="{8138CF7A-D56A-4110-9247-0232861F16A0}" type="presParOf" srcId="{61C0EBAF-A7A2-47F6-A3E5-73D83A91AFC0}" destId="{C5047325-2E24-4F72-BADC-8111FE2E67A2}" srcOrd="0" destOrd="0" presId="urn:microsoft.com/office/officeart/2005/8/layout/hierarchy2"/>
    <dgm:cxn modelId="{B418C612-551D-4832-AD68-D3AEDCF26A47}" type="presParOf" srcId="{61C0EBAF-A7A2-47F6-A3E5-73D83A91AFC0}" destId="{BFC28D73-23B0-4745-92F7-032761E57313}" srcOrd="1" destOrd="0" presId="urn:microsoft.com/office/officeart/2005/8/layout/hierarchy2"/>
    <dgm:cxn modelId="{1111F9C3-C76F-4731-9AE7-DFD1416D8828}" type="presParOf" srcId="{8D0D6A10-0482-4B3D-B01E-DEAACE8ADBCD}" destId="{839DF3FC-3D81-4A26-A14B-A687BC547771}" srcOrd="2" destOrd="0" presId="urn:microsoft.com/office/officeart/2005/8/layout/hierarchy2"/>
    <dgm:cxn modelId="{B5C03F79-6C92-4244-A1EC-EE018D802EBA}" type="presParOf" srcId="{839DF3FC-3D81-4A26-A14B-A687BC547771}" destId="{C43DC023-696D-4F58-9EBC-AA59A4E3BAE6}" srcOrd="0" destOrd="0" presId="urn:microsoft.com/office/officeart/2005/8/layout/hierarchy2"/>
    <dgm:cxn modelId="{365AEF00-F094-4589-ABC7-4487690EDD7E}" type="presParOf" srcId="{8D0D6A10-0482-4B3D-B01E-DEAACE8ADBCD}" destId="{F97B5E06-3D38-40EC-AA93-B588CD1CD050}" srcOrd="3" destOrd="0" presId="urn:microsoft.com/office/officeart/2005/8/layout/hierarchy2"/>
    <dgm:cxn modelId="{EFEF2930-EC58-4513-8B58-7CABFAE8F44A}" type="presParOf" srcId="{F97B5E06-3D38-40EC-AA93-B588CD1CD050}" destId="{84476883-A857-4BEC-8C19-EBFB4FB144E0}" srcOrd="0" destOrd="0" presId="urn:microsoft.com/office/officeart/2005/8/layout/hierarchy2"/>
    <dgm:cxn modelId="{49645636-7EE8-49B4-BC61-E76FF20B7F4F}" type="presParOf" srcId="{F97B5E06-3D38-40EC-AA93-B588CD1CD050}" destId="{09C7DE40-00E4-4667-9C0B-8AE3A3F343A6}" srcOrd="1" destOrd="0" presId="urn:microsoft.com/office/officeart/2005/8/layout/hierarchy2"/>
    <dgm:cxn modelId="{FBF06EF9-8C2A-45BD-8BAA-3E864FDCE3A7}" type="presParOf" srcId="{5BECEDCD-3653-4581-AAAD-1AA2FB2AF930}" destId="{DB538296-DF5E-4128-922E-61B1EB78148F}" srcOrd="2" destOrd="0" presId="urn:microsoft.com/office/officeart/2005/8/layout/hierarchy2"/>
    <dgm:cxn modelId="{C19732CC-3B7D-47BC-98F9-DB916FDCF775}" type="presParOf" srcId="{DB538296-DF5E-4128-922E-61B1EB78148F}" destId="{95F35134-FA3D-4E88-86C7-8D013A4FA1DD}" srcOrd="0" destOrd="0" presId="urn:microsoft.com/office/officeart/2005/8/layout/hierarchy2"/>
    <dgm:cxn modelId="{01B6376B-1BFD-4539-AF2F-50080D066BD4}" type="presParOf" srcId="{5BECEDCD-3653-4581-AAAD-1AA2FB2AF930}" destId="{BB710480-4D5F-48DF-84F4-9C3E6E2F6341}" srcOrd="3" destOrd="0" presId="urn:microsoft.com/office/officeart/2005/8/layout/hierarchy2"/>
    <dgm:cxn modelId="{45A3DB7C-C75A-4AEB-B249-1AFE3586341D}" type="presParOf" srcId="{BB710480-4D5F-48DF-84F4-9C3E6E2F6341}" destId="{5793235A-99BD-4B71-8A51-1CFA3E6FF783}" srcOrd="0" destOrd="0" presId="urn:microsoft.com/office/officeart/2005/8/layout/hierarchy2"/>
    <dgm:cxn modelId="{BA8CEFA6-9218-4F5C-B626-F3D11B405771}" type="presParOf" srcId="{BB710480-4D5F-48DF-84F4-9C3E6E2F6341}" destId="{A51549D4-33C4-4E39-8EDD-2254B36EE375}" srcOrd="1" destOrd="0" presId="urn:microsoft.com/office/officeart/2005/8/layout/hierarchy2"/>
    <dgm:cxn modelId="{4028BFDD-DE1B-4E70-A5C7-1370F2F9A6A4}" type="presParOf" srcId="{A51549D4-33C4-4E39-8EDD-2254B36EE375}" destId="{D1B509E2-3E5E-462F-9B80-D35F1E9D0C9A}" srcOrd="0" destOrd="0" presId="urn:microsoft.com/office/officeart/2005/8/layout/hierarchy2"/>
    <dgm:cxn modelId="{6E1C0172-3F07-4BB4-B53F-32D9E442D06F}" type="presParOf" srcId="{D1B509E2-3E5E-462F-9B80-D35F1E9D0C9A}" destId="{E1FA5CDB-A3B6-46BE-93A2-2482200CD049}" srcOrd="0" destOrd="0" presId="urn:microsoft.com/office/officeart/2005/8/layout/hierarchy2"/>
    <dgm:cxn modelId="{C8ECF869-4C6D-4050-BB5B-CFA9BCECB813}" type="presParOf" srcId="{A51549D4-33C4-4E39-8EDD-2254B36EE375}" destId="{60B68CEB-1F5E-48D1-9477-CB96DA624C04}" srcOrd="1" destOrd="0" presId="urn:microsoft.com/office/officeart/2005/8/layout/hierarchy2"/>
    <dgm:cxn modelId="{38607164-F5D0-4E37-AB79-60EB3E0990E7}" type="presParOf" srcId="{60B68CEB-1F5E-48D1-9477-CB96DA624C04}" destId="{581532FE-4A4B-4C9F-B6C6-2FF4B6B537FD}" srcOrd="0" destOrd="0" presId="urn:microsoft.com/office/officeart/2005/8/layout/hierarchy2"/>
    <dgm:cxn modelId="{9FE2ED75-F174-4DEA-BCD7-03845D6985F3}" type="presParOf" srcId="{60B68CEB-1F5E-48D1-9477-CB96DA624C04}" destId="{E90A8239-7D3E-4754-8003-8642D775687C}" srcOrd="1" destOrd="0" presId="urn:microsoft.com/office/officeart/2005/8/layout/hierarchy2"/>
    <dgm:cxn modelId="{176E16E7-E280-4D72-8C46-BA9F5FB771B2}" type="presParOf" srcId="{A51549D4-33C4-4E39-8EDD-2254B36EE375}" destId="{7A1F0DAA-6906-4330-91FC-F5B7E07B8B25}" srcOrd="2" destOrd="0" presId="urn:microsoft.com/office/officeart/2005/8/layout/hierarchy2"/>
    <dgm:cxn modelId="{F69980D8-364A-4680-B098-64A5D4AE16CC}" type="presParOf" srcId="{7A1F0DAA-6906-4330-91FC-F5B7E07B8B25}" destId="{A7793EA8-3EA3-49F5-B4B9-4914CA794D15}" srcOrd="0" destOrd="0" presId="urn:microsoft.com/office/officeart/2005/8/layout/hierarchy2"/>
    <dgm:cxn modelId="{3F3A61DE-FD6C-4937-ADF1-DA8FA436242D}" type="presParOf" srcId="{A51549D4-33C4-4E39-8EDD-2254B36EE375}" destId="{4F840E7A-E8A2-4F60-8236-D2CCAEB761A4}" srcOrd="3" destOrd="0" presId="urn:microsoft.com/office/officeart/2005/8/layout/hierarchy2"/>
    <dgm:cxn modelId="{14DDD09A-0D8F-4546-89BE-3B3E1171F384}" type="presParOf" srcId="{4F840E7A-E8A2-4F60-8236-D2CCAEB761A4}" destId="{D6D3FC94-51A5-4330-BCED-C295557DCF1A}" srcOrd="0" destOrd="0" presId="urn:microsoft.com/office/officeart/2005/8/layout/hierarchy2"/>
    <dgm:cxn modelId="{25CE38E6-5030-4A56-AFF4-44BB133008CA}" type="presParOf" srcId="{4F840E7A-E8A2-4F60-8236-D2CCAEB761A4}" destId="{9E826A14-934B-4A68-A944-64B704789D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8D361-A9AA-4C2F-9334-5E9A19F895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E9F60-76C7-452B-963B-DD40A16CAB96}">
      <dgm:prSet/>
      <dgm:spPr/>
      <dgm:t>
        <a:bodyPr/>
        <a:lstStyle/>
        <a:p>
          <a:r>
            <a:rPr lang="sr-Cyrl-RS" dirty="0"/>
            <a:t>ТОПЛОТНИ</a:t>
          </a:r>
          <a:endParaRPr lang="en-US" dirty="0"/>
        </a:p>
      </dgm:t>
    </dgm:pt>
    <dgm:pt modelId="{6FA059E1-DB9C-4E59-949D-07F0AAFB0151}" type="parTrans" cxnId="{2A6DF44F-9AF0-453B-82A0-4161D9C39D1D}">
      <dgm:prSet/>
      <dgm:spPr/>
      <dgm:t>
        <a:bodyPr/>
        <a:lstStyle/>
        <a:p>
          <a:endParaRPr lang="en-US"/>
        </a:p>
      </dgm:t>
    </dgm:pt>
    <dgm:pt modelId="{15D2F86E-D621-451C-AC7A-24B009024EE6}" type="sibTrans" cxnId="{2A6DF44F-9AF0-453B-82A0-4161D9C39D1D}">
      <dgm:prSet/>
      <dgm:spPr/>
      <dgm:t>
        <a:bodyPr/>
        <a:lstStyle/>
        <a:p>
          <a:endParaRPr lang="en-US"/>
        </a:p>
      </dgm:t>
    </dgm:pt>
    <dgm:pt modelId="{E410CC98-8BC5-4BD2-80D6-64AA90E28364}">
      <dgm:prSet/>
      <dgm:spPr/>
      <dgm:t>
        <a:bodyPr/>
        <a:lstStyle/>
        <a:p>
          <a:r>
            <a:rPr lang="sr-Cyrl-RS" dirty="0"/>
            <a:t>Са спољашњим сагорјевањем</a:t>
          </a:r>
        </a:p>
      </dgm:t>
    </dgm:pt>
    <dgm:pt modelId="{528680C8-4E11-43A7-B593-7D63A3AFD547}" type="parTrans" cxnId="{DD14B0B4-EC6C-424D-9DB0-1C243FFF46A9}">
      <dgm:prSet/>
      <dgm:spPr/>
      <dgm:t>
        <a:bodyPr/>
        <a:lstStyle/>
        <a:p>
          <a:endParaRPr lang="en-US"/>
        </a:p>
      </dgm:t>
    </dgm:pt>
    <dgm:pt modelId="{EAE68EC3-4332-4218-94DE-89AB119B048C}" type="sibTrans" cxnId="{DD14B0B4-EC6C-424D-9DB0-1C243FFF46A9}">
      <dgm:prSet/>
      <dgm:spPr/>
      <dgm:t>
        <a:bodyPr/>
        <a:lstStyle/>
        <a:p>
          <a:endParaRPr lang="en-US"/>
        </a:p>
      </dgm:t>
    </dgm:pt>
    <dgm:pt modelId="{89DF015A-4E7D-4504-B7CF-5508F46EF0F8}">
      <dgm:prSet/>
      <dgm:spPr/>
      <dgm:t>
        <a:bodyPr/>
        <a:lstStyle/>
        <a:p>
          <a:r>
            <a:rPr lang="sr-Cyrl-RS" dirty="0"/>
            <a:t>Парне машине</a:t>
          </a:r>
          <a:endParaRPr lang="en-US" dirty="0"/>
        </a:p>
      </dgm:t>
    </dgm:pt>
    <dgm:pt modelId="{D3622F25-7A86-4F83-BD2E-229B868DC3F9}" type="parTrans" cxnId="{9553A1EC-EB83-4C33-97ED-4C5F8F737156}">
      <dgm:prSet/>
      <dgm:spPr/>
      <dgm:t>
        <a:bodyPr/>
        <a:lstStyle/>
        <a:p>
          <a:endParaRPr lang="en-US"/>
        </a:p>
      </dgm:t>
    </dgm:pt>
    <dgm:pt modelId="{02204505-C522-48C5-98F4-E87B2D92C0AA}" type="sibTrans" cxnId="{9553A1EC-EB83-4C33-97ED-4C5F8F737156}">
      <dgm:prSet/>
      <dgm:spPr/>
      <dgm:t>
        <a:bodyPr/>
        <a:lstStyle/>
        <a:p>
          <a:endParaRPr lang="en-US"/>
        </a:p>
      </dgm:t>
    </dgm:pt>
    <dgm:pt modelId="{14134699-A170-4702-8A73-50EE68053D67}">
      <dgm:prSet/>
      <dgm:spPr/>
      <dgm:t>
        <a:bodyPr/>
        <a:lstStyle/>
        <a:p>
          <a:r>
            <a:rPr lang="sr-Cyrl-RS" dirty="0"/>
            <a:t>Парне турбине</a:t>
          </a:r>
          <a:endParaRPr lang="en-US" dirty="0"/>
        </a:p>
      </dgm:t>
    </dgm:pt>
    <dgm:pt modelId="{43A7CA18-7A53-4FDE-86C6-BE41037BA765}" type="parTrans" cxnId="{25787DA9-8EC6-4B25-B8C1-5F49883CFB95}">
      <dgm:prSet/>
      <dgm:spPr/>
      <dgm:t>
        <a:bodyPr/>
        <a:lstStyle/>
        <a:p>
          <a:endParaRPr lang="en-US"/>
        </a:p>
      </dgm:t>
    </dgm:pt>
    <dgm:pt modelId="{48F51425-C531-4B06-A214-864BE264698D}" type="sibTrans" cxnId="{25787DA9-8EC6-4B25-B8C1-5F49883CFB95}">
      <dgm:prSet/>
      <dgm:spPr/>
      <dgm:t>
        <a:bodyPr/>
        <a:lstStyle/>
        <a:p>
          <a:endParaRPr lang="en-US"/>
        </a:p>
      </dgm:t>
    </dgm:pt>
    <dgm:pt modelId="{273348A3-D2F8-4F84-8999-EE4F1836B43E}">
      <dgm:prSet/>
      <dgm:spPr/>
      <dgm:t>
        <a:bodyPr/>
        <a:lstStyle/>
        <a:p>
          <a:r>
            <a:rPr lang="sr-Cyrl-RS" dirty="0"/>
            <a:t>Са унутрашњим сагорјевањем</a:t>
          </a:r>
          <a:endParaRPr lang="en-US" dirty="0"/>
        </a:p>
      </dgm:t>
    </dgm:pt>
    <dgm:pt modelId="{1AD69657-B914-4DCA-A5F7-736EE43838E3}" type="parTrans" cxnId="{3467E2A2-26BA-4C99-BD88-0F3CA59D7DEB}">
      <dgm:prSet/>
      <dgm:spPr/>
      <dgm:t>
        <a:bodyPr/>
        <a:lstStyle/>
        <a:p>
          <a:endParaRPr lang="en-US"/>
        </a:p>
      </dgm:t>
    </dgm:pt>
    <dgm:pt modelId="{441F18E2-1A99-45BD-A04C-9C6C56C87C81}" type="sibTrans" cxnId="{3467E2A2-26BA-4C99-BD88-0F3CA59D7DEB}">
      <dgm:prSet/>
      <dgm:spPr/>
      <dgm:t>
        <a:bodyPr/>
        <a:lstStyle/>
        <a:p>
          <a:endParaRPr lang="en-US"/>
        </a:p>
      </dgm:t>
    </dgm:pt>
    <dgm:pt modelId="{0D905FF7-E41C-4801-8A5C-DDAE15F2DB97}">
      <dgm:prSet/>
      <dgm:spPr/>
      <dgm:t>
        <a:bodyPr/>
        <a:lstStyle/>
        <a:p>
          <a:r>
            <a:rPr lang="sr-Cyrl-RS" dirty="0"/>
            <a:t>Бензински и дизел мотори</a:t>
          </a:r>
          <a:endParaRPr lang="en-US" dirty="0"/>
        </a:p>
      </dgm:t>
    </dgm:pt>
    <dgm:pt modelId="{EFF25ACE-40B3-47F4-925D-DC85FF8CD151}" type="parTrans" cxnId="{1167B910-606C-413F-A4AF-164BDEDB2E11}">
      <dgm:prSet/>
      <dgm:spPr/>
      <dgm:t>
        <a:bodyPr/>
        <a:lstStyle/>
        <a:p>
          <a:endParaRPr lang="en-US"/>
        </a:p>
      </dgm:t>
    </dgm:pt>
    <dgm:pt modelId="{0270DBAF-DA44-43C0-A5BC-1AA91013E2B6}" type="sibTrans" cxnId="{1167B910-606C-413F-A4AF-164BDEDB2E11}">
      <dgm:prSet/>
      <dgm:spPr/>
      <dgm:t>
        <a:bodyPr/>
        <a:lstStyle/>
        <a:p>
          <a:endParaRPr lang="en-US"/>
        </a:p>
      </dgm:t>
    </dgm:pt>
    <dgm:pt modelId="{40BF3E24-2888-4823-93AB-18757D914C22}">
      <dgm:prSet/>
      <dgm:spPr/>
      <dgm:t>
        <a:bodyPr/>
        <a:lstStyle/>
        <a:p>
          <a:r>
            <a:rPr lang="sr-Cyrl-RS" dirty="0"/>
            <a:t>Гасне турбине, ракетни и млазни мотори</a:t>
          </a:r>
          <a:endParaRPr lang="en-US" dirty="0"/>
        </a:p>
      </dgm:t>
    </dgm:pt>
    <dgm:pt modelId="{1B1AEBC7-14CE-4C04-90E0-595F0D39F083}" type="parTrans" cxnId="{6B857C1E-3131-430B-B2F3-E71642B90FBE}">
      <dgm:prSet/>
      <dgm:spPr/>
      <dgm:t>
        <a:bodyPr/>
        <a:lstStyle/>
        <a:p>
          <a:endParaRPr lang="en-US"/>
        </a:p>
      </dgm:t>
    </dgm:pt>
    <dgm:pt modelId="{29FC3C9A-CF3C-4320-ACD8-DC8D11669E3E}" type="sibTrans" cxnId="{6B857C1E-3131-430B-B2F3-E71642B90FBE}">
      <dgm:prSet/>
      <dgm:spPr/>
      <dgm:t>
        <a:bodyPr/>
        <a:lstStyle/>
        <a:p>
          <a:endParaRPr lang="en-US"/>
        </a:p>
      </dgm:t>
    </dgm:pt>
    <dgm:pt modelId="{E16CC0C2-64B5-47FE-BE21-D85C4CA94BA9}" type="pres">
      <dgm:prSet presAssocID="{7DA8D361-A9AA-4C2F-9334-5E9A19F895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98B81-5F81-4EE6-8DBD-16E85F186464}" type="pres">
      <dgm:prSet presAssocID="{B14E9F60-76C7-452B-963B-DD40A16CAB96}" presName="root1" presStyleCnt="0"/>
      <dgm:spPr/>
    </dgm:pt>
    <dgm:pt modelId="{C406B0E0-6FED-422E-BCF6-D3B71848B40A}" type="pres">
      <dgm:prSet presAssocID="{B14E9F60-76C7-452B-963B-DD40A16CAB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74485-69EC-485C-9039-2698E9E3FBCA}" type="pres">
      <dgm:prSet presAssocID="{B14E9F60-76C7-452B-963B-DD40A16CAB96}" presName="level2hierChild" presStyleCnt="0"/>
      <dgm:spPr/>
    </dgm:pt>
    <dgm:pt modelId="{242489DF-3F4F-4C51-8796-19FC926EC222}" type="pres">
      <dgm:prSet presAssocID="{528680C8-4E11-43A7-B593-7D63A3AFD54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8F88632-35DD-4B67-82EC-9C0EA43F0C46}" type="pres">
      <dgm:prSet presAssocID="{528680C8-4E11-43A7-B593-7D63A3AFD54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0DEC61-9FAB-44B9-A8D3-B222D1C5C36C}" type="pres">
      <dgm:prSet presAssocID="{E410CC98-8BC5-4BD2-80D6-64AA90E28364}" presName="root2" presStyleCnt="0"/>
      <dgm:spPr/>
    </dgm:pt>
    <dgm:pt modelId="{4E63DF34-6616-4FBE-A5B8-8F75B70E8403}" type="pres">
      <dgm:prSet presAssocID="{E410CC98-8BC5-4BD2-80D6-64AA90E28364}" presName="LevelTwoTextNode" presStyleLbl="node2" presStyleIdx="0" presStyleCnt="2" custLinFactNeighborX="-20664" custLinFactNeighborY="-3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D6A10-0482-4B3D-B01E-DEAACE8ADBCD}" type="pres">
      <dgm:prSet presAssocID="{E410CC98-8BC5-4BD2-80D6-64AA90E28364}" presName="level3hierChild" presStyleCnt="0"/>
      <dgm:spPr/>
    </dgm:pt>
    <dgm:pt modelId="{5CCD782F-C6D0-424B-B270-0E282CDF60C5}" type="pres">
      <dgm:prSet presAssocID="{D3622F25-7A86-4F83-BD2E-229B868DC3F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95240CF-0142-477C-A537-5CD1C8C34465}" type="pres">
      <dgm:prSet presAssocID="{D3622F25-7A86-4F83-BD2E-229B868DC3F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1C0EBAF-A7A2-47F6-A3E5-73D83A91AFC0}" type="pres">
      <dgm:prSet presAssocID="{89DF015A-4E7D-4504-B7CF-5508F46EF0F8}" presName="root2" presStyleCnt="0"/>
      <dgm:spPr/>
    </dgm:pt>
    <dgm:pt modelId="{C5047325-2E24-4F72-BADC-8111FE2E67A2}" type="pres">
      <dgm:prSet presAssocID="{89DF015A-4E7D-4504-B7CF-5508F46EF0F8}" presName="LevelTwoTextNode" presStyleLbl="node3" presStyleIdx="0" presStyleCnt="4" custLinFactNeighborX="-36162" custLinFactNeighborY="-1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28D73-23B0-4745-92F7-032761E57313}" type="pres">
      <dgm:prSet presAssocID="{89DF015A-4E7D-4504-B7CF-5508F46EF0F8}" presName="level3hierChild" presStyleCnt="0"/>
      <dgm:spPr/>
    </dgm:pt>
    <dgm:pt modelId="{839DF3FC-3D81-4A26-A14B-A687BC547771}" type="pres">
      <dgm:prSet presAssocID="{43A7CA18-7A53-4FDE-86C6-BE41037BA76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43DC023-696D-4F58-9EBC-AA59A4E3BAE6}" type="pres">
      <dgm:prSet presAssocID="{43A7CA18-7A53-4FDE-86C6-BE41037BA76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97B5E06-3D38-40EC-AA93-B588CD1CD050}" type="pres">
      <dgm:prSet presAssocID="{14134699-A170-4702-8A73-50EE68053D67}" presName="root2" presStyleCnt="0"/>
      <dgm:spPr/>
    </dgm:pt>
    <dgm:pt modelId="{84476883-A857-4BEC-8C19-EBFB4FB144E0}" type="pres">
      <dgm:prSet presAssocID="{14134699-A170-4702-8A73-50EE68053D67}" presName="LevelTwoTextNode" presStyleLbl="node3" presStyleIdx="1" presStyleCnt="4" custLinFactNeighborX="-35645" custLinFactNeighborY="2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7DE40-00E4-4667-9C0B-8AE3A3F343A6}" type="pres">
      <dgm:prSet presAssocID="{14134699-A170-4702-8A73-50EE68053D67}" presName="level3hierChild" presStyleCnt="0"/>
      <dgm:spPr/>
    </dgm:pt>
    <dgm:pt modelId="{DB538296-DF5E-4128-922E-61B1EB78148F}" type="pres">
      <dgm:prSet presAssocID="{1AD69657-B914-4DCA-A5F7-736EE43838E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5F35134-FA3D-4E88-86C7-8D013A4FA1DD}" type="pres">
      <dgm:prSet presAssocID="{1AD69657-B914-4DCA-A5F7-736EE43838E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B710480-4D5F-48DF-84F4-9C3E6E2F6341}" type="pres">
      <dgm:prSet presAssocID="{273348A3-D2F8-4F84-8999-EE4F1836B43E}" presName="root2" presStyleCnt="0"/>
      <dgm:spPr/>
    </dgm:pt>
    <dgm:pt modelId="{5793235A-99BD-4B71-8A51-1CFA3E6FF783}" type="pres">
      <dgm:prSet presAssocID="{273348A3-D2F8-4F84-8999-EE4F1836B43E}" presName="LevelTwoTextNode" presStyleLbl="node2" presStyleIdx="1" presStyleCnt="2" custLinFactNeighborX="-18598" custLinFactNeighborY="1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549D4-33C4-4E39-8EDD-2254B36EE375}" type="pres">
      <dgm:prSet presAssocID="{273348A3-D2F8-4F84-8999-EE4F1836B43E}" presName="level3hierChild" presStyleCnt="0"/>
      <dgm:spPr/>
    </dgm:pt>
    <dgm:pt modelId="{D1B509E2-3E5E-462F-9B80-D35F1E9D0C9A}" type="pres">
      <dgm:prSet presAssocID="{EFF25ACE-40B3-47F4-925D-DC85FF8CD151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1FA5CDB-A3B6-46BE-93A2-2482200CD049}" type="pres">
      <dgm:prSet presAssocID="{EFF25ACE-40B3-47F4-925D-DC85FF8CD151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0B68CEB-1F5E-48D1-9477-CB96DA624C04}" type="pres">
      <dgm:prSet presAssocID="{0D905FF7-E41C-4801-8A5C-DDAE15F2DB97}" presName="root2" presStyleCnt="0"/>
      <dgm:spPr/>
    </dgm:pt>
    <dgm:pt modelId="{581532FE-4A4B-4C9F-B6C6-2FF4B6B537FD}" type="pres">
      <dgm:prSet presAssocID="{0D905FF7-E41C-4801-8A5C-DDAE15F2DB97}" presName="LevelTwoTextNode" presStyleLbl="node3" presStyleIdx="2" presStyleCnt="4" custLinFactY="10551" custLinFactNeighborX="-3513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A8239-7D3E-4754-8003-8642D775687C}" type="pres">
      <dgm:prSet presAssocID="{0D905FF7-E41C-4801-8A5C-DDAE15F2DB97}" presName="level3hierChild" presStyleCnt="0"/>
      <dgm:spPr/>
    </dgm:pt>
    <dgm:pt modelId="{7A1F0DAA-6906-4330-91FC-F5B7E07B8B25}" type="pres">
      <dgm:prSet presAssocID="{1B1AEBC7-14CE-4C04-90E0-595F0D39F08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7793EA8-3EA3-49F5-B4B9-4914CA794D15}" type="pres">
      <dgm:prSet presAssocID="{1B1AEBC7-14CE-4C04-90E0-595F0D39F08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4F840E7A-E8A2-4F60-8236-D2CCAEB761A4}" type="pres">
      <dgm:prSet presAssocID="{40BF3E24-2888-4823-93AB-18757D914C22}" presName="root2" presStyleCnt="0"/>
      <dgm:spPr/>
    </dgm:pt>
    <dgm:pt modelId="{D6D3FC94-51A5-4330-BCED-C295557DCF1A}" type="pres">
      <dgm:prSet presAssocID="{40BF3E24-2888-4823-93AB-18757D914C22}" presName="LevelTwoTextNode" presStyleLbl="node3" presStyleIdx="3" presStyleCnt="4" custLinFactY="-13365" custLinFactNeighborX="-3409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26A14-934B-4A68-A944-64B704789D81}" type="pres">
      <dgm:prSet presAssocID="{40BF3E24-2888-4823-93AB-18757D914C22}" presName="level3hierChild" presStyleCnt="0"/>
      <dgm:spPr/>
    </dgm:pt>
  </dgm:ptLst>
  <dgm:cxnLst>
    <dgm:cxn modelId="{6B857C1E-3131-430B-B2F3-E71642B90FBE}" srcId="{273348A3-D2F8-4F84-8999-EE4F1836B43E}" destId="{40BF3E24-2888-4823-93AB-18757D914C22}" srcOrd="1" destOrd="0" parTransId="{1B1AEBC7-14CE-4C04-90E0-595F0D39F083}" sibTransId="{29FC3C9A-CF3C-4320-ACD8-DC8D11669E3E}"/>
    <dgm:cxn modelId="{25787DA9-8EC6-4B25-B8C1-5F49883CFB95}" srcId="{E410CC98-8BC5-4BD2-80D6-64AA90E28364}" destId="{14134699-A170-4702-8A73-50EE68053D67}" srcOrd="1" destOrd="0" parTransId="{43A7CA18-7A53-4FDE-86C6-BE41037BA765}" sibTransId="{48F51425-C531-4B06-A214-864BE264698D}"/>
    <dgm:cxn modelId="{24672AD0-A0E7-4367-92B2-0DD0338CD3FD}" type="presOf" srcId="{E410CC98-8BC5-4BD2-80D6-64AA90E28364}" destId="{4E63DF34-6616-4FBE-A5B8-8F75B70E8403}" srcOrd="0" destOrd="0" presId="urn:microsoft.com/office/officeart/2005/8/layout/hierarchy2"/>
    <dgm:cxn modelId="{92144BCC-E887-45E6-846F-393486AA1C17}" type="presOf" srcId="{B14E9F60-76C7-452B-963B-DD40A16CAB96}" destId="{C406B0E0-6FED-422E-BCF6-D3B71848B40A}" srcOrd="0" destOrd="0" presId="urn:microsoft.com/office/officeart/2005/8/layout/hierarchy2"/>
    <dgm:cxn modelId="{A5E201C2-1268-4111-AF1A-755DC40FD3DC}" type="presOf" srcId="{1B1AEBC7-14CE-4C04-90E0-595F0D39F083}" destId="{7A1F0DAA-6906-4330-91FC-F5B7E07B8B25}" srcOrd="0" destOrd="0" presId="urn:microsoft.com/office/officeart/2005/8/layout/hierarchy2"/>
    <dgm:cxn modelId="{36BE5731-E9F3-4710-9582-9068FF4720EC}" type="presOf" srcId="{43A7CA18-7A53-4FDE-86C6-BE41037BA765}" destId="{C43DC023-696D-4F58-9EBC-AA59A4E3BAE6}" srcOrd="1" destOrd="0" presId="urn:microsoft.com/office/officeart/2005/8/layout/hierarchy2"/>
    <dgm:cxn modelId="{3577BAA7-402D-45FA-BF3F-EA02C535880E}" type="presOf" srcId="{D3622F25-7A86-4F83-BD2E-229B868DC3F9}" destId="{D95240CF-0142-477C-A537-5CD1C8C34465}" srcOrd="1" destOrd="0" presId="urn:microsoft.com/office/officeart/2005/8/layout/hierarchy2"/>
    <dgm:cxn modelId="{35D637CA-22E6-43DF-B99C-B58ED49533B0}" type="presOf" srcId="{14134699-A170-4702-8A73-50EE68053D67}" destId="{84476883-A857-4BEC-8C19-EBFB4FB144E0}" srcOrd="0" destOrd="0" presId="urn:microsoft.com/office/officeart/2005/8/layout/hierarchy2"/>
    <dgm:cxn modelId="{0201342D-17E9-4E90-928D-969B44D2266C}" type="presOf" srcId="{1B1AEBC7-14CE-4C04-90E0-595F0D39F083}" destId="{A7793EA8-3EA3-49F5-B4B9-4914CA794D15}" srcOrd="1" destOrd="0" presId="urn:microsoft.com/office/officeart/2005/8/layout/hierarchy2"/>
    <dgm:cxn modelId="{2A6DF44F-9AF0-453B-82A0-4161D9C39D1D}" srcId="{7DA8D361-A9AA-4C2F-9334-5E9A19F89582}" destId="{B14E9F60-76C7-452B-963B-DD40A16CAB96}" srcOrd="0" destOrd="0" parTransId="{6FA059E1-DB9C-4E59-949D-07F0AAFB0151}" sibTransId="{15D2F86E-D621-451C-AC7A-24B009024EE6}"/>
    <dgm:cxn modelId="{7CB3C2D6-EB2C-4196-A2CC-534118F28D18}" type="presOf" srcId="{EFF25ACE-40B3-47F4-925D-DC85FF8CD151}" destId="{E1FA5CDB-A3B6-46BE-93A2-2482200CD049}" srcOrd="1" destOrd="0" presId="urn:microsoft.com/office/officeart/2005/8/layout/hierarchy2"/>
    <dgm:cxn modelId="{1167B910-606C-413F-A4AF-164BDEDB2E11}" srcId="{273348A3-D2F8-4F84-8999-EE4F1836B43E}" destId="{0D905FF7-E41C-4801-8A5C-DDAE15F2DB97}" srcOrd="0" destOrd="0" parTransId="{EFF25ACE-40B3-47F4-925D-DC85FF8CD151}" sibTransId="{0270DBAF-DA44-43C0-A5BC-1AA91013E2B6}"/>
    <dgm:cxn modelId="{79DDBFF2-A28E-4942-9EA9-C7BCAD2368AC}" type="presOf" srcId="{1AD69657-B914-4DCA-A5F7-736EE43838E3}" destId="{95F35134-FA3D-4E88-86C7-8D013A4FA1DD}" srcOrd="1" destOrd="0" presId="urn:microsoft.com/office/officeart/2005/8/layout/hierarchy2"/>
    <dgm:cxn modelId="{9553A1EC-EB83-4C33-97ED-4C5F8F737156}" srcId="{E410CC98-8BC5-4BD2-80D6-64AA90E28364}" destId="{89DF015A-4E7D-4504-B7CF-5508F46EF0F8}" srcOrd="0" destOrd="0" parTransId="{D3622F25-7A86-4F83-BD2E-229B868DC3F9}" sibTransId="{02204505-C522-48C5-98F4-E87B2D92C0AA}"/>
    <dgm:cxn modelId="{E2229839-6047-46A6-8BA8-0B13E7B94C6F}" type="presOf" srcId="{0D905FF7-E41C-4801-8A5C-DDAE15F2DB97}" destId="{581532FE-4A4B-4C9F-B6C6-2FF4B6B537FD}" srcOrd="0" destOrd="0" presId="urn:microsoft.com/office/officeart/2005/8/layout/hierarchy2"/>
    <dgm:cxn modelId="{5D3A7E3B-29E5-4D09-8229-BD56F14E1C03}" type="presOf" srcId="{D3622F25-7A86-4F83-BD2E-229B868DC3F9}" destId="{5CCD782F-C6D0-424B-B270-0E282CDF60C5}" srcOrd="0" destOrd="0" presId="urn:microsoft.com/office/officeart/2005/8/layout/hierarchy2"/>
    <dgm:cxn modelId="{08808F3F-43F2-49DB-B3DB-F48880826DB2}" type="presOf" srcId="{273348A3-D2F8-4F84-8999-EE4F1836B43E}" destId="{5793235A-99BD-4B71-8A51-1CFA3E6FF783}" srcOrd="0" destOrd="0" presId="urn:microsoft.com/office/officeart/2005/8/layout/hierarchy2"/>
    <dgm:cxn modelId="{365FDC12-7559-42D2-BF70-B973C282760D}" type="presOf" srcId="{528680C8-4E11-43A7-B593-7D63A3AFD547}" destId="{B8F88632-35DD-4B67-82EC-9C0EA43F0C46}" srcOrd="1" destOrd="0" presId="urn:microsoft.com/office/officeart/2005/8/layout/hierarchy2"/>
    <dgm:cxn modelId="{0495F934-F74D-4A73-B1BE-855DD4A5189F}" type="presOf" srcId="{1AD69657-B914-4DCA-A5F7-736EE43838E3}" destId="{DB538296-DF5E-4128-922E-61B1EB78148F}" srcOrd="0" destOrd="0" presId="urn:microsoft.com/office/officeart/2005/8/layout/hierarchy2"/>
    <dgm:cxn modelId="{D9E54821-2590-41C4-BB45-BFC3F604E8FA}" type="presOf" srcId="{EFF25ACE-40B3-47F4-925D-DC85FF8CD151}" destId="{D1B509E2-3E5E-462F-9B80-D35F1E9D0C9A}" srcOrd="0" destOrd="0" presId="urn:microsoft.com/office/officeart/2005/8/layout/hierarchy2"/>
    <dgm:cxn modelId="{9E492651-ECBF-44B9-ADE8-AB272C74B018}" type="presOf" srcId="{43A7CA18-7A53-4FDE-86C6-BE41037BA765}" destId="{839DF3FC-3D81-4A26-A14B-A687BC547771}" srcOrd="0" destOrd="0" presId="urn:microsoft.com/office/officeart/2005/8/layout/hierarchy2"/>
    <dgm:cxn modelId="{DD14B0B4-EC6C-424D-9DB0-1C243FFF46A9}" srcId="{B14E9F60-76C7-452B-963B-DD40A16CAB96}" destId="{E410CC98-8BC5-4BD2-80D6-64AA90E28364}" srcOrd="0" destOrd="0" parTransId="{528680C8-4E11-43A7-B593-7D63A3AFD547}" sibTransId="{EAE68EC3-4332-4218-94DE-89AB119B048C}"/>
    <dgm:cxn modelId="{3467E2A2-26BA-4C99-BD88-0F3CA59D7DEB}" srcId="{B14E9F60-76C7-452B-963B-DD40A16CAB96}" destId="{273348A3-D2F8-4F84-8999-EE4F1836B43E}" srcOrd="1" destOrd="0" parTransId="{1AD69657-B914-4DCA-A5F7-736EE43838E3}" sibTransId="{441F18E2-1A99-45BD-A04C-9C6C56C87C81}"/>
    <dgm:cxn modelId="{04344DC3-16F4-4B8B-8826-21D37808DA74}" type="presOf" srcId="{40BF3E24-2888-4823-93AB-18757D914C22}" destId="{D6D3FC94-51A5-4330-BCED-C295557DCF1A}" srcOrd="0" destOrd="0" presId="urn:microsoft.com/office/officeart/2005/8/layout/hierarchy2"/>
    <dgm:cxn modelId="{E9211E62-E86C-447E-A08D-EC1A7DC48184}" type="presOf" srcId="{7DA8D361-A9AA-4C2F-9334-5E9A19F89582}" destId="{E16CC0C2-64B5-47FE-BE21-D85C4CA94BA9}" srcOrd="0" destOrd="0" presId="urn:microsoft.com/office/officeart/2005/8/layout/hierarchy2"/>
    <dgm:cxn modelId="{3B4263A0-7818-4144-9655-82E00934C609}" type="presOf" srcId="{528680C8-4E11-43A7-B593-7D63A3AFD547}" destId="{242489DF-3F4F-4C51-8796-19FC926EC222}" srcOrd="0" destOrd="0" presId="urn:microsoft.com/office/officeart/2005/8/layout/hierarchy2"/>
    <dgm:cxn modelId="{F6E20F62-3ECA-4151-BC61-FFC3898CC78D}" type="presOf" srcId="{89DF015A-4E7D-4504-B7CF-5508F46EF0F8}" destId="{C5047325-2E24-4F72-BADC-8111FE2E67A2}" srcOrd="0" destOrd="0" presId="urn:microsoft.com/office/officeart/2005/8/layout/hierarchy2"/>
    <dgm:cxn modelId="{74624238-BA4A-4DD1-9328-F8587B7BE2AD}" type="presParOf" srcId="{E16CC0C2-64B5-47FE-BE21-D85C4CA94BA9}" destId="{51598B81-5F81-4EE6-8DBD-16E85F186464}" srcOrd="0" destOrd="0" presId="urn:microsoft.com/office/officeart/2005/8/layout/hierarchy2"/>
    <dgm:cxn modelId="{7A435939-0D10-4003-AD85-7A87866B9BFD}" type="presParOf" srcId="{51598B81-5F81-4EE6-8DBD-16E85F186464}" destId="{C406B0E0-6FED-422E-BCF6-D3B71848B40A}" srcOrd="0" destOrd="0" presId="urn:microsoft.com/office/officeart/2005/8/layout/hierarchy2"/>
    <dgm:cxn modelId="{AF7136D0-0496-4E76-9390-51EEA6CCFF3C}" type="presParOf" srcId="{51598B81-5F81-4EE6-8DBD-16E85F186464}" destId="{DD174485-69EC-485C-9039-2698E9E3FBCA}" srcOrd="1" destOrd="0" presId="urn:microsoft.com/office/officeart/2005/8/layout/hierarchy2"/>
    <dgm:cxn modelId="{11BC9A50-2DDA-44AE-BFBE-DF7E019A95E9}" type="presParOf" srcId="{DD174485-69EC-485C-9039-2698E9E3FBCA}" destId="{242489DF-3F4F-4C51-8796-19FC926EC222}" srcOrd="0" destOrd="0" presId="urn:microsoft.com/office/officeart/2005/8/layout/hierarchy2"/>
    <dgm:cxn modelId="{6BE1CD20-E5E9-41E4-A71D-6067526406A9}" type="presParOf" srcId="{242489DF-3F4F-4C51-8796-19FC926EC222}" destId="{B8F88632-35DD-4B67-82EC-9C0EA43F0C46}" srcOrd="0" destOrd="0" presId="urn:microsoft.com/office/officeart/2005/8/layout/hierarchy2"/>
    <dgm:cxn modelId="{214518D5-E551-45F0-BC88-4508C3C84E61}" type="presParOf" srcId="{DD174485-69EC-485C-9039-2698E9E3FBCA}" destId="{6A0DEC61-9FAB-44B9-A8D3-B222D1C5C36C}" srcOrd="1" destOrd="0" presId="urn:microsoft.com/office/officeart/2005/8/layout/hierarchy2"/>
    <dgm:cxn modelId="{F105818E-C59F-47BA-95E8-E7EC86D60BEB}" type="presParOf" srcId="{6A0DEC61-9FAB-44B9-A8D3-B222D1C5C36C}" destId="{4E63DF34-6616-4FBE-A5B8-8F75B70E8403}" srcOrd="0" destOrd="0" presId="urn:microsoft.com/office/officeart/2005/8/layout/hierarchy2"/>
    <dgm:cxn modelId="{4351D174-40CB-4263-8E2E-C60567AEA939}" type="presParOf" srcId="{6A0DEC61-9FAB-44B9-A8D3-B222D1C5C36C}" destId="{8D0D6A10-0482-4B3D-B01E-DEAACE8ADBCD}" srcOrd="1" destOrd="0" presId="urn:microsoft.com/office/officeart/2005/8/layout/hierarchy2"/>
    <dgm:cxn modelId="{37109C5C-C79B-4A10-9FB4-1A16F3E131ED}" type="presParOf" srcId="{8D0D6A10-0482-4B3D-B01E-DEAACE8ADBCD}" destId="{5CCD782F-C6D0-424B-B270-0E282CDF60C5}" srcOrd="0" destOrd="0" presId="urn:microsoft.com/office/officeart/2005/8/layout/hierarchy2"/>
    <dgm:cxn modelId="{69D907CC-D089-4B9D-8021-D3E15B978DC5}" type="presParOf" srcId="{5CCD782F-C6D0-424B-B270-0E282CDF60C5}" destId="{D95240CF-0142-477C-A537-5CD1C8C34465}" srcOrd="0" destOrd="0" presId="urn:microsoft.com/office/officeart/2005/8/layout/hierarchy2"/>
    <dgm:cxn modelId="{85D33640-212C-4013-A4DC-901FB47980D5}" type="presParOf" srcId="{8D0D6A10-0482-4B3D-B01E-DEAACE8ADBCD}" destId="{61C0EBAF-A7A2-47F6-A3E5-73D83A91AFC0}" srcOrd="1" destOrd="0" presId="urn:microsoft.com/office/officeart/2005/8/layout/hierarchy2"/>
    <dgm:cxn modelId="{D3D5D5CC-152A-47DC-BC27-307480E0A19C}" type="presParOf" srcId="{61C0EBAF-A7A2-47F6-A3E5-73D83A91AFC0}" destId="{C5047325-2E24-4F72-BADC-8111FE2E67A2}" srcOrd="0" destOrd="0" presId="urn:microsoft.com/office/officeart/2005/8/layout/hierarchy2"/>
    <dgm:cxn modelId="{9B6C327E-4BCC-4420-BD66-DF701ACC6A17}" type="presParOf" srcId="{61C0EBAF-A7A2-47F6-A3E5-73D83A91AFC0}" destId="{BFC28D73-23B0-4745-92F7-032761E57313}" srcOrd="1" destOrd="0" presId="urn:microsoft.com/office/officeart/2005/8/layout/hierarchy2"/>
    <dgm:cxn modelId="{A88B0E6A-6A25-462C-9A70-3142AB0CA469}" type="presParOf" srcId="{8D0D6A10-0482-4B3D-B01E-DEAACE8ADBCD}" destId="{839DF3FC-3D81-4A26-A14B-A687BC547771}" srcOrd="2" destOrd="0" presId="urn:microsoft.com/office/officeart/2005/8/layout/hierarchy2"/>
    <dgm:cxn modelId="{233FB860-0213-4C97-AF6E-FD55EAAC519F}" type="presParOf" srcId="{839DF3FC-3D81-4A26-A14B-A687BC547771}" destId="{C43DC023-696D-4F58-9EBC-AA59A4E3BAE6}" srcOrd="0" destOrd="0" presId="urn:microsoft.com/office/officeart/2005/8/layout/hierarchy2"/>
    <dgm:cxn modelId="{C2FFD422-AAFF-4C46-A1AD-39FCDF35EC8A}" type="presParOf" srcId="{8D0D6A10-0482-4B3D-B01E-DEAACE8ADBCD}" destId="{F97B5E06-3D38-40EC-AA93-B588CD1CD050}" srcOrd="3" destOrd="0" presId="urn:microsoft.com/office/officeart/2005/8/layout/hierarchy2"/>
    <dgm:cxn modelId="{1E199FAD-4F0D-4440-9C00-FB2588CE734E}" type="presParOf" srcId="{F97B5E06-3D38-40EC-AA93-B588CD1CD050}" destId="{84476883-A857-4BEC-8C19-EBFB4FB144E0}" srcOrd="0" destOrd="0" presId="urn:microsoft.com/office/officeart/2005/8/layout/hierarchy2"/>
    <dgm:cxn modelId="{824AB343-D624-492C-A5C3-37D0B175F4A7}" type="presParOf" srcId="{F97B5E06-3D38-40EC-AA93-B588CD1CD050}" destId="{09C7DE40-00E4-4667-9C0B-8AE3A3F343A6}" srcOrd="1" destOrd="0" presId="urn:microsoft.com/office/officeart/2005/8/layout/hierarchy2"/>
    <dgm:cxn modelId="{D214E1FB-7663-48A7-9D38-DFD752F8A5B0}" type="presParOf" srcId="{DD174485-69EC-485C-9039-2698E9E3FBCA}" destId="{DB538296-DF5E-4128-922E-61B1EB78148F}" srcOrd="2" destOrd="0" presId="urn:microsoft.com/office/officeart/2005/8/layout/hierarchy2"/>
    <dgm:cxn modelId="{22F0279B-1C27-4321-A20C-189CA5EA9809}" type="presParOf" srcId="{DB538296-DF5E-4128-922E-61B1EB78148F}" destId="{95F35134-FA3D-4E88-86C7-8D013A4FA1DD}" srcOrd="0" destOrd="0" presId="urn:microsoft.com/office/officeart/2005/8/layout/hierarchy2"/>
    <dgm:cxn modelId="{056EBD84-7496-4A1D-8A2E-61E8D5E326C5}" type="presParOf" srcId="{DD174485-69EC-485C-9039-2698E9E3FBCA}" destId="{BB710480-4D5F-48DF-84F4-9C3E6E2F6341}" srcOrd="3" destOrd="0" presId="urn:microsoft.com/office/officeart/2005/8/layout/hierarchy2"/>
    <dgm:cxn modelId="{A2DD8878-6CC3-440D-8FDF-B0DE89C6FB06}" type="presParOf" srcId="{BB710480-4D5F-48DF-84F4-9C3E6E2F6341}" destId="{5793235A-99BD-4B71-8A51-1CFA3E6FF783}" srcOrd="0" destOrd="0" presId="urn:microsoft.com/office/officeart/2005/8/layout/hierarchy2"/>
    <dgm:cxn modelId="{0C98621B-4074-452E-8971-0845225163DB}" type="presParOf" srcId="{BB710480-4D5F-48DF-84F4-9C3E6E2F6341}" destId="{A51549D4-33C4-4E39-8EDD-2254B36EE375}" srcOrd="1" destOrd="0" presId="urn:microsoft.com/office/officeart/2005/8/layout/hierarchy2"/>
    <dgm:cxn modelId="{BA953AE1-9BD7-4845-A218-A0099BFDE9B9}" type="presParOf" srcId="{A51549D4-33C4-4E39-8EDD-2254B36EE375}" destId="{D1B509E2-3E5E-462F-9B80-D35F1E9D0C9A}" srcOrd="0" destOrd="0" presId="urn:microsoft.com/office/officeart/2005/8/layout/hierarchy2"/>
    <dgm:cxn modelId="{EA83576A-58BD-416B-945E-7F53A7F27102}" type="presParOf" srcId="{D1B509E2-3E5E-462F-9B80-D35F1E9D0C9A}" destId="{E1FA5CDB-A3B6-46BE-93A2-2482200CD049}" srcOrd="0" destOrd="0" presId="urn:microsoft.com/office/officeart/2005/8/layout/hierarchy2"/>
    <dgm:cxn modelId="{2A5914B7-572C-4D43-A99D-4CF0FE8AAF4D}" type="presParOf" srcId="{A51549D4-33C4-4E39-8EDD-2254B36EE375}" destId="{60B68CEB-1F5E-48D1-9477-CB96DA624C04}" srcOrd="1" destOrd="0" presId="urn:microsoft.com/office/officeart/2005/8/layout/hierarchy2"/>
    <dgm:cxn modelId="{CC28BBA4-4FD0-4BA6-9352-9B6426D8137F}" type="presParOf" srcId="{60B68CEB-1F5E-48D1-9477-CB96DA624C04}" destId="{581532FE-4A4B-4C9F-B6C6-2FF4B6B537FD}" srcOrd="0" destOrd="0" presId="urn:microsoft.com/office/officeart/2005/8/layout/hierarchy2"/>
    <dgm:cxn modelId="{FC77006D-CA3D-443C-B116-0EB2B6B363A0}" type="presParOf" srcId="{60B68CEB-1F5E-48D1-9477-CB96DA624C04}" destId="{E90A8239-7D3E-4754-8003-8642D775687C}" srcOrd="1" destOrd="0" presId="urn:microsoft.com/office/officeart/2005/8/layout/hierarchy2"/>
    <dgm:cxn modelId="{860179ED-1B88-46A2-B609-1CE0741BB966}" type="presParOf" srcId="{A51549D4-33C4-4E39-8EDD-2254B36EE375}" destId="{7A1F0DAA-6906-4330-91FC-F5B7E07B8B25}" srcOrd="2" destOrd="0" presId="urn:microsoft.com/office/officeart/2005/8/layout/hierarchy2"/>
    <dgm:cxn modelId="{DD7FEEB1-39DC-42FB-A189-080B01061E20}" type="presParOf" srcId="{7A1F0DAA-6906-4330-91FC-F5B7E07B8B25}" destId="{A7793EA8-3EA3-49F5-B4B9-4914CA794D15}" srcOrd="0" destOrd="0" presId="urn:microsoft.com/office/officeart/2005/8/layout/hierarchy2"/>
    <dgm:cxn modelId="{A07351C8-8DB7-4E3B-8821-F645A88E1E0A}" type="presParOf" srcId="{A51549D4-33C4-4E39-8EDD-2254B36EE375}" destId="{4F840E7A-E8A2-4F60-8236-D2CCAEB761A4}" srcOrd="3" destOrd="0" presId="urn:microsoft.com/office/officeart/2005/8/layout/hierarchy2"/>
    <dgm:cxn modelId="{5327D1EF-6A44-4463-91FF-79CF77501673}" type="presParOf" srcId="{4F840E7A-E8A2-4F60-8236-D2CCAEB761A4}" destId="{D6D3FC94-51A5-4330-BCED-C295557DCF1A}" srcOrd="0" destOrd="0" presId="urn:microsoft.com/office/officeart/2005/8/layout/hierarchy2"/>
    <dgm:cxn modelId="{24974EF0-8C79-41D4-B62F-6E01F6C6896A}" type="presParOf" srcId="{4F840E7A-E8A2-4F60-8236-D2CCAEB761A4}" destId="{9E826A14-934B-4A68-A944-64B704789D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B9AC-6576-4BE5-B5FA-E603EEDAB6D9}">
      <dsp:nvSpPr>
        <dsp:cNvPr id="0" name=""/>
        <dsp:cNvSpPr/>
      </dsp:nvSpPr>
      <dsp:spPr>
        <a:xfrm>
          <a:off x="523035" y="1816475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Мотори</a:t>
          </a:r>
          <a:endParaRPr lang="en-US" sz="1700" kern="1200" dirty="0"/>
        </a:p>
      </dsp:txBody>
      <dsp:txXfrm>
        <a:off x="546121" y="1839561"/>
        <a:ext cx="1530261" cy="742044"/>
      </dsp:txXfrm>
    </dsp:sp>
    <dsp:sp modelId="{4C133889-78CD-4BE0-A978-53235829DE87}">
      <dsp:nvSpPr>
        <dsp:cNvPr id="0" name=""/>
        <dsp:cNvSpPr/>
      </dsp:nvSpPr>
      <dsp:spPr>
        <a:xfrm rot="17692822">
          <a:off x="1665366" y="1517431"/>
          <a:ext cx="14987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8778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7286" y="1493277"/>
        <a:ext cx="74938" cy="74938"/>
      </dsp:txXfrm>
    </dsp:sp>
    <dsp:sp modelId="{DD80F989-A79A-4B46-A10C-93542D6AF8BB}">
      <dsp:nvSpPr>
        <dsp:cNvPr id="0" name=""/>
        <dsp:cNvSpPr/>
      </dsp:nvSpPr>
      <dsp:spPr>
        <a:xfrm>
          <a:off x="2730042" y="456801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ХИДРАУЛИЧНИ</a:t>
          </a:r>
          <a:endParaRPr lang="en-US" sz="1700" kern="1200" dirty="0"/>
        </a:p>
      </dsp:txBody>
      <dsp:txXfrm>
        <a:off x="2753128" y="479887"/>
        <a:ext cx="1530261" cy="742044"/>
      </dsp:txXfrm>
    </dsp:sp>
    <dsp:sp modelId="{CA107911-2D8E-493E-AF21-1F034419B4A5}">
      <dsp:nvSpPr>
        <dsp:cNvPr id="0" name=""/>
        <dsp:cNvSpPr/>
      </dsp:nvSpPr>
      <dsp:spPr>
        <a:xfrm rot="19457599">
          <a:off x="4233486" y="610982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349" y="604883"/>
        <a:ext cx="38827" cy="38827"/>
      </dsp:txXfrm>
    </dsp:sp>
    <dsp:sp modelId="{EBB8B9EC-EA85-41D1-81B8-4A2469715004}">
      <dsp:nvSpPr>
        <dsp:cNvPr id="0" name=""/>
        <dsp:cNvSpPr/>
      </dsp:nvSpPr>
      <dsp:spPr>
        <a:xfrm>
          <a:off x="4937050" y="3576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Хидраулични цилиндри</a:t>
          </a:r>
        </a:p>
      </dsp:txBody>
      <dsp:txXfrm>
        <a:off x="4960136" y="26662"/>
        <a:ext cx="1530261" cy="742044"/>
      </dsp:txXfrm>
    </dsp:sp>
    <dsp:sp modelId="{AF81BAE5-4A31-4313-AE70-862ADD11C800}">
      <dsp:nvSpPr>
        <dsp:cNvPr id="0" name=""/>
        <dsp:cNvSpPr/>
      </dsp:nvSpPr>
      <dsp:spPr>
        <a:xfrm rot="2142401">
          <a:off x="4233486" y="1064207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349" y="1058108"/>
        <a:ext cx="38827" cy="38827"/>
      </dsp:txXfrm>
    </dsp:sp>
    <dsp:sp modelId="{9D8D2A9A-E3FF-4690-8DA9-5EDE7D725865}">
      <dsp:nvSpPr>
        <dsp:cNvPr id="0" name=""/>
        <dsp:cNvSpPr/>
      </dsp:nvSpPr>
      <dsp:spPr>
        <a:xfrm>
          <a:off x="4937050" y="910026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Хидрауличне турбине</a:t>
          </a:r>
          <a:endParaRPr lang="en-US" sz="1700" kern="1200" dirty="0"/>
        </a:p>
      </dsp:txBody>
      <dsp:txXfrm>
        <a:off x="4960136" y="933112"/>
        <a:ext cx="1530261" cy="742044"/>
      </dsp:txXfrm>
    </dsp:sp>
    <dsp:sp modelId="{74DB25C7-B8C1-458A-8B92-1116E163B5E0}">
      <dsp:nvSpPr>
        <dsp:cNvPr id="0" name=""/>
        <dsp:cNvSpPr/>
      </dsp:nvSpPr>
      <dsp:spPr>
        <a:xfrm rot="19457599">
          <a:off x="2026479" y="1970656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5342" y="1964558"/>
        <a:ext cx="38827" cy="38827"/>
      </dsp:txXfrm>
    </dsp:sp>
    <dsp:sp modelId="{F6557A1B-8B43-4E92-AA4A-15F8DAE7E8CC}">
      <dsp:nvSpPr>
        <dsp:cNvPr id="0" name=""/>
        <dsp:cNvSpPr/>
      </dsp:nvSpPr>
      <dsp:spPr>
        <a:xfrm>
          <a:off x="2730042" y="1363251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ЕЛЕКТРИЧНИ</a:t>
          </a:r>
          <a:endParaRPr lang="en-US" sz="1700" kern="1200" dirty="0"/>
        </a:p>
      </dsp:txBody>
      <dsp:txXfrm>
        <a:off x="2753128" y="1386337"/>
        <a:ext cx="1530261" cy="742044"/>
      </dsp:txXfrm>
    </dsp:sp>
    <dsp:sp modelId="{7C6D4FA0-B2FD-4E1D-9AB4-DD5C8BCD6D1C}">
      <dsp:nvSpPr>
        <dsp:cNvPr id="0" name=""/>
        <dsp:cNvSpPr/>
      </dsp:nvSpPr>
      <dsp:spPr>
        <a:xfrm rot="3907178">
          <a:off x="1665366" y="2877105"/>
          <a:ext cx="14987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8778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7286" y="2852951"/>
        <a:ext cx="74938" cy="74938"/>
      </dsp:txXfrm>
    </dsp:sp>
    <dsp:sp modelId="{96A1EEF0-0F1C-4AD5-AB40-EA611DC65A07}">
      <dsp:nvSpPr>
        <dsp:cNvPr id="0" name=""/>
        <dsp:cNvSpPr/>
      </dsp:nvSpPr>
      <dsp:spPr>
        <a:xfrm>
          <a:off x="2730042" y="3176149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ТОПЛОТНИ</a:t>
          </a:r>
          <a:endParaRPr lang="en-US" sz="1700" kern="1200" dirty="0"/>
        </a:p>
      </dsp:txBody>
      <dsp:txXfrm>
        <a:off x="2753128" y="3199235"/>
        <a:ext cx="1530261" cy="742044"/>
      </dsp:txXfrm>
    </dsp:sp>
    <dsp:sp modelId="{242489DF-3F4F-4C51-8796-19FC926EC222}">
      <dsp:nvSpPr>
        <dsp:cNvPr id="0" name=""/>
        <dsp:cNvSpPr/>
      </dsp:nvSpPr>
      <dsp:spPr>
        <a:xfrm rot="18289469">
          <a:off x="4069659" y="3103718"/>
          <a:ext cx="11042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04207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4158" y="3089428"/>
        <a:ext cx="55210" cy="55210"/>
      </dsp:txXfrm>
    </dsp:sp>
    <dsp:sp modelId="{4E63DF34-6616-4FBE-A5B8-8F75B70E8403}">
      <dsp:nvSpPr>
        <dsp:cNvPr id="0" name=""/>
        <dsp:cNvSpPr/>
      </dsp:nvSpPr>
      <dsp:spPr>
        <a:xfrm>
          <a:off x="4937050" y="2269700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Са спољашњим сагорјевањем</a:t>
          </a:r>
        </a:p>
      </dsp:txBody>
      <dsp:txXfrm>
        <a:off x="4960136" y="2292786"/>
        <a:ext cx="1530261" cy="742044"/>
      </dsp:txXfrm>
    </dsp:sp>
    <dsp:sp modelId="{5CCD782F-C6D0-424B-B270-0E282CDF60C5}">
      <dsp:nvSpPr>
        <dsp:cNvPr id="0" name=""/>
        <dsp:cNvSpPr/>
      </dsp:nvSpPr>
      <dsp:spPr>
        <a:xfrm rot="19457599">
          <a:off x="6440494" y="2423881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2417782"/>
        <a:ext cx="38827" cy="38827"/>
      </dsp:txXfrm>
    </dsp:sp>
    <dsp:sp modelId="{C5047325-2E24-4F72-BADC-8111FE2E67A2}">
      <dsp:nvSpPr>
        <dsp:cNvPr id="0" name=""/>
        <dsp:cNvSpPr/>
      </dsp:nvSpPr>
      <dsp:spPr>
        <a:xfrm>
          <a:off x="7144057" y="1816475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Парне машине</a:t>
          </a:r>
          <a:endParaRPr lang="en-US" sz="1700" kern="1200" dirty="0"/>
        </a:p>
      </dsp:txBody>
      <dsp:txXfrm>
        <a:off x="7167143" y="1839561"/>
        <a:ext cx="1530261" cy="742044"/>
      </dsp:txXfrm>
    </dsp:sp>
    <dsp:sp modelId="{839DF3FC-3D81-4A26-A14B-A687BC547771}">
      <dsp:nvSpPr>
        <dsp:cNvPr id="0" name=""/>
        <dsp:cNvSpPr/>
      </dsp:nvSpPr>
      <dsp:spPr>
        <a:xfrm rot="2142401">
          <a:off x="6440494" y="2877105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2871007"/>
        <a:ext cx="38827" cy="38827"/>
      </dsp:txXfrm>
    </dsp:sp>
    <dsp:sp modelId="{84476883-A857-4BEC-8C19-EBFB4FB144E0}">
      <dsp:nvSpPr>
        <dsp:cNvPr id="0" name=""/>
        <dsp:cNvSpPr/>
      </dsp:nvSpPr>
      <dsp:spPr>
        <a:xfrm>
          <a:off x="7144057" y="2722925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Парне турбине</a:t>
          </a:r>
          <a:endParaRPr lang="en-US" sz="1700" kern="1200" dirty="0"/>
        </a:p>
      </dsp:txBody>
      <dsp:txXfrm>
        <a:off x="7167143" y="2746011"/>
        <a:ext cx="1530261" cy="742044"/>
      </dsp:txXfrm>
    </dsp:sp>
    <dsp:sp modelId="{DB538296-DF5E-4128-922E-61B1EB78148F}">
      <dsp:nvSpPr>
        <dsp:cNvPr id="0" name=""/>
        <dsp:cNvSpPr/>
      </dsp:nvSpPr>
      <dsp:spPr>
        <a:xfrm rot="3310531">
          <a:off x="4069659" y="4010167"/>
          <a:ext cx="11042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04207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4158" y="3995878"/>
        <a:ext cx="55210" cy="55210"/>
      </dsp:txXfrm>
    </dsp:sp>
    <dsp:sp modelId="{5793235A-99BD-4B71-8A51-1CFA3E6FF783}">
      <dsp:nvSpPr>
        <dsp:cNvPr id="0" name=""/>
        <dsp:cNvSpPr/>
      </dsp:nvSpPr>
      <dsp:spPr>
        <a:xfrm>
          <a:off x="4937050" y="4082599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Са унутрашњим сагорјевањем</a:t>
          </a:r>
          <a:endParaRPr lang="en-US" sz="1700" kern="1200" dirty="0"/>
        </a:p>
      </dsp:txBody>
      <dsp:txXfrm>
        <a:off x="4960136" y="4105685"/>
        <a:ext cx="1530261" cy="742044"/>
      </dsp:txXfrm>
    </dsp:sp>
    <dsp:sp modelId="{D1B509E2-3E5E-462F-9B80-D35F1E9D0C9A}">
      <dsp:nvSpPr>
        <dsp:cNvPr id="0" name=""/>
        <dsp:cNvSpPr/>
      </dsp:nvSpPr>
      <dsp:spPr>
        <a:xfrm rot="19457599">
          <a:off x="6440494" y="4236780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4230681"/>
        <a:ext cx="38827" cy="38827"/>
      </dsp:txXfrm>
    </dsp:sp>
    <dsp:sp modelId="{581532FE-4A4B-4C9F-B6C6-2FF4B6B537FD}">
      <dsp:nvSpPr>
        <dsp:cNvPr id="0" name=""/>
        <dsp:cNvSpPr/>
      </dsp:nvSpPr>
      <dsp:spPr>
        <a:xfrm>
          <a:off x="7144057" y="3629374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Бензински и дизел мотори</a:t>
          </a:r>
          <a:endParaRPr lang="en-US" sz="1700" kern="1200" dirty="0"/>
        </a:p>
      </dsp:txBody>
      <dsp:txXfrm>
        <a:off x="7167143" y="3652460"/>
        <a:ext cx="1530261" cy="742044"/>
      </dsp:txXfrm>
    </dsp:sp>
    <dsp:sp modelId="{7A1F0DAA-6906-4330-91FC-F5B7E07B8B25}">
      <dsp:nvSpPr>
        <dsp:cNvPr id="0" name=""/>
        <dsp:cNvSpPr/>
      </dsp:nvSpPr>
      <dsp:spPr>
        <a:xfrm rot="2142401">
          <a:off x="6440494" y="4690004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4683906"/>
        <a:ext cx="38827" cy="38827"/>
      </dsp:txXfrm>
    </dsp:sp>
    <dsp:sp modelId="{D6D3FC94-51A5-4330-BCED-C295557DCF1A}">
      <dsp:nvSpPr>
        <dsp:cNvPr id="0" name=""/>
        <dsp:cNvSpPr/>
      </dsp:nvSpPr>
      <dsp:spPr>
        <a:xfrm>
          <a:off x="7144057" y="4535824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Гасне турбине, ракетни и млазни мотори</a:t>
          </a:r>
          <a:endParaRPr lang="en-US" sz="1700" kern="1200" dirty="0"/>
        </a:p>
      </dsp:txBody>
      <dsp:txXfrm>
        <a:off x="7167143" y="4558910"/>
        <a:ext cx="1530261" cy="742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77F47-EF88-4C1F-939D-BA8011D5E30B}">
      <dsp:nvSpPr>
        <dsp:cNvPr id="0" name=""/>
        <dsp:cNvSpPr/>
      </dsp:nvSpPr>
      <dsp:spPr>
        <a:xfrm>
          <a:off x="612" y="1794245"/>
          <a:ext cx="1966693" cy="98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ХИДРАУЛИЧНИ</a:t>
          </a:r>
          <a:endParaRPr lang="en-US" sz="2300" kern="1200" dirty="0"/>
        </a:p>
      </dsp:txBody>
      <dsp:txXfrm>
        <a:off x="29413" y="1823046"/>
        <a:ext cx="1909091" cy="925744"/>
      </dsp:txXfrm>
    </dsp:sp>
    <dsp:sp modelId="{CA107911-2D8E-493E-AF21-1F034419B4A5}">
      <dsp:nvSpPr>
        <dsp:cNvPr id="0" name=""/>
        <dsp:cNvSpPr/>
      </dsp:nvSpPr>
      <dsp:spPr>
        <a:xfrm rot="19457599">
          <a:off x="1876246" y="1983848"/>
          <a:ext cx="968796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968796" y="193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36424" y="1978986"/>
        <a:ext cx="48439" cy="48439"/>
      </dsp:txXfrm>
    </dsp:sp>
    <dsp:sp modelId="{EBB8B9EC-EA85-41D1-81B8-4A2469715004}">
      <dsp:nvSpPr>
        <dsp:cNvPr id="0" name=""/>
        <dsp:cNvSpPr/>
      </dsp:nvSpPr>
      <dsp:spPr>
        <a:xfrm>
          <a:off x="2753983" y="1228820"/>
          <a:ext cx="1966693" cy="98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Хидраулични цилиндри</a:t>
          </a:r>
        </a:p>
      </dsp:txBody>
      <dsp:txXfrm>
        <a:off x="2782784" y="1257621"/>
        <a:ext cx="1909091" cy="925744"/>
      </dsp:txXfrm>
    </dsp:sp>
    <dsp:sp modelId="{AF81BAE5-4A31-4313-AE70-862ADD11C800}">
      <dsp:nvSpPr>
        <dsp:cNvPr id="0" name=""/>
        <dsp:cNvSpPr/>
      </dsp:nvSpPr>
      <dsp:spPr>
        <a:xfrm rot="2142401">
          <a:off x="1876246" y="2549272"/>
          <a:ext cx="968796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968796" y="193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36424" y="2544410"/>
        <a:ext cx="48439" cy="48439"/>
      </dsp:txXfrm>
    </dsp:sp>
    <dsp:sp modelId="{9D8D2A9A-E3FF-4690-8DA9-5EDE7D725865}">
      <dsp:nvSpPr>
        <dsp:cNvPr id="0" name=""/>
        <dsp:cNvSpPr/>
      </dsp:nvSpPr>
      <dsp:spPr>
        <a:xfrm>
          <a:off x="2753983" y="2359669"/>
          <a:ext cx="1966693" cy="98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Хидрауличне турбине</a:t>
          </a:r>
          <a:endParaRPr lang="en-US" sz="2300" kern="1200" dirty="0"/>
        </a:p>
      </dsp:txBody>
      <dsp:txXfrm>
        <a:off x="2782784" y="2388470"/>
        <a:ext cx="1909091" cy="925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B9AC-6576-4BE5-B5FA-E603EEDAB6D9}">
      <dsp:nvSpPr>
        <dsp:cNvPr id="0" name=""/>
        <dsp:cNvSpPr/>
      </dsp:nvSpPr>
      <dsp:spPr>
        <a:xfrm>
          <a:off x="523035" y="1816475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Мотори</a:t>
          </a:r>
          <a:endParaRPr lang="en-US" sz="1700" kern="1200" dirty="0"/>
        </a:p>
      </dsp:txBody>
      <dsp:txXfrm>
        <a:off x="546121" y="1839561"/>
        <a:ext cx="1530261" cy="742044"/>
      </dsp:txXfrm>
    </dsp:sp>
    <dsp:sp modelId="{4C133889-78CD-4BE0-A978-53235829DE87}">
      <dsp:nvSpPr>
        <dsp:cNvPr id="0" name=""/>
        <dsp:cNvSpPr/>
      </dsp:nvSpPr>
      <dsp:spPr>
        <a:xfrm rot="17692822">
          <a:off x="1665366" y="1517431"/>
          <a:ext cx="14987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8778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7286" y="1493277"/>
        <a:ext cx="74938" cy="74938"/>
      </dsp:txXfrm>
    </dsp:sp>
    <dsp:sp modelId="{DD80F989-A79A-4B46-A10C-93542D6AF8BB}">
      <dsp:nvSpPr>
        <dsp:cNvPr id="0" name=""/>
        <dsp:cNvSpPr/>
      </dsp:nvSpPr>
      <dsp:spPr>
        <a:xfrm>
          <a:off x="2730042" y="456801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ХИДРАУЛИЧНИ</a:t>
          </a:r>
          <a:endParaRPr lang="en-US" sz="1700" kern="1200" dirty="0"/>
        </a:p>
      </dsp:txBody>
      <dsp:txXfrm>
        <a:off x="2753128" y="479887"/>
        <a:ext cx="1530261" cy="742044"/>
      </dsp:txXfrm>
    </dsp:sp>
    <dsp:sp modelId="{CA107911-2D8E-493E-AF21-1F034419B4A5}">
      <dsp:nvSpPr>
        <dsp:cNvPr id="0" name=""/>
        <dsp:cNvSpPr/>
      </dsp:nvSpPr>
      <dsp:spPr>
        <a:xfrm rot="19457599">
          <a:off x="4233486" y="610982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349" y="604883"/>
        <a:ext cx="38827" cy="38827"/>
      </dsp:txXfrm>
    </dsp:sp>
    <dsp:sp modelId="{EBB8B9EC-EA85-41D1-81B8-4A2469715004}">
      <dsp:nvSpPr>
        <dsp:cNvPr id="0" name=""/>
        <dsp:cNvSpPr/>
      </dsp:nvSpPr>
      <dsp:spPr>
        <a:xfrm>
          <a:off x="4937050" y="3576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Хидраулични цилиндри</a:t>
          </a:r>
        </a:p>
      </dsp:txBody>
      <dsp:txXfrm>
        <a:off x="4960136" y="26662"/>
        <a:ext cx="1530261" cy="742044"/>
      </dsp:txXfrm>
    </dsp:sp>
    <dsp:sp modelId="{AF81BAE5-4A31-4313-AE70-862ADD11C800}">
      <dsp:nvSpPr>
        <dsp:cNvPr id="0" name=""/>
        <dsp:cNvSpPr/>
      </dsp:nvSpPr>
      <dsp:spPr>
        <a:xfrm rot="2142401">
          <a:off x="4233486" y="1064207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349" y="1058108"/>
        <a:ext cx="38827" cy="38827"/>
      </dsp:txXfrm>
    </dsp:sp>
    <dsp:sp modelId="{9D8D2A9A-E3FF-4690-8DA9-5EDE7D725865}">
      <dsp:nvSpPr>
        <dsp:cNvPr id="0" name=""/>
        <dsp:cNvSpPr/>
      </dsp:nvSpPr>
      <dsp:spPr>
        <a:xfrm>
          <a:off x="4937050" y="910026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Хидрауличне турбине</a:t>
          </a:r>
          <a:endParaRPr lang="en-US" sz="1700" kern="1200" dirty="0"/>
        </a:p>
      </dsp:txBody>
      <dsp:txXfrm>
        <a:off x="4960136" y="933112"/>
        <a:ext cx="1530261" cy="742044"/>
      </dsp:txXfrm>
    </dsp:sp>
    <dsp:sp modelId="{74DB25C7-B8C1-458A-8B92-1116E163B5E0}">
      <dsp:nvSpPr>
        <dsp:cNvPr id="0" name=""/>
        <dsp:cNvSpPr/>
      </dsp:nvSpPr>
      <dsp:spPr>
        <a:xfrm rot="19457599">
          <a:off x="2026479" y="1970656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5342" y="1964558"/>
        <a:ext cx="38827" cy="38827"/>
      </dsp:txXfrm>
    </dsp:sp>
    <dsp:sp modelId="{F6557A1B-8B43-4E92-AA4A-15F8DAE7E8CC}">
      <dsp:nvSpPr>
        <dsp:cNvPr id="0" name=""/>
        <dsp:cNvSpPr/>
      </dsp:nvSpPr>
      <dsp:spPr>
        <a:xfrm>
          <a:off x="2730042" y="1363251"/>
          <a:ext cx="1576433" cy="788216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ЕЛЕКТРИЧНИ</a:t>
          </a:r>
          <a:endParaRPr lang="en-US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53128" y="1386337"/>
        <a:ext cx="1530261" cy="742044"/>
      </dsp:txXfrm>
    </dsp:sp>
    <dsp:sp modelId="{7C6D4FA0-B2FD-4E1D-9AB4-DD5C8BCD6D1C}">
      <dsp:nvSpPr>
        <dsp:cNvPr id="0" name=""/>
        <dsp:cNvSpPr/>
      </dsp:nvSpPr>
      <dsp:spPr>
        <a:xfrm rot="3907178">
          <a:off x="1665366" y="2877105"/>
          <a:ext cx="14987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8778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7286" y="2852951"/>
        <a:ext cx="74938" cy="74938"/>
      </dsp:txXfrm>
    </dsp:sp>
    <dsp:sp modelId="{96A1EEF0-0F1C-4AD5-AB40-EA611DC65A07}">
      <dsp:nvSpPr>
        <dsp:cNvPr id="0" name=""/>
        <dsp:cNvSpPr/>
      </dsp:nvSpPr>
      <dsp:spPr>
        <a:xfrm>
          <a:off x="2730042" y="3176149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ТОПЛОТНИ</a:t>
          </a:r>
          <a:endParaRPr lang="en-US" sz="1700" kern="1200" dirty="0"/>
        </a:p>
      </dsp:txBody>
      <dsp:txXfrm>
        <a:off x="2753128" y="3199235"/>
        <a:ext cx="1530261" cy="742044"/>
      </dsp:txXfrm>
    </dsp:sp>
    <dsp:sp modelId="{242489DF-3F4F-4C51-8796-19FC926EC222}">
      <dsp:nvSpPr>
        <dsp:cNvPr id="0" name=""/>
        <dsp:cNvSpPr/>
      </dsp:nvSpPr>
      <dsp:spPr>
        <a:xfrm rot="18289469">
          <a:off x="4069659" y="3103718"/>
          <a:ext cx="11042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04207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4158" y="3089428"/>
        <a:ext cx="55210" cy="55210"/>
      </dsp:txXfrm>
    </dsp:sp>
    <dsp:sp modelId="{4E63DF34-6616-4FBE-A5B8-8F75B70E8403}">
      <dsp:nvSpPr>
        <dsp:cNvPr id="0" name=""/>
        <dsp:cNvSpPr/>
      </dsp:nvSpPr>
      <dsp:spPr>
        <a:xfrm>
          <a:off x="4937050" y="2269700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Са спољашњим сагорјевањем</a:t>
          </a:r>
        </a:p>
      </dsp:txBody>
      <dsp:txXfrm>
        <a:off x="4960136" y="2292786"/>
        <a:ext cx="1530261" cy="742044"/>
      </dsp:txXfrm>
    </dsp:sp>
    <dsp:sp modelId="{5CCD782F-C6D0-424B-B270-0E282CDF60C5}">
      <dsp:nvSpPr>
        <dsp:cNvPr id="0" name=""/>
        <dsp:cNvSpPr/>
      </dsp:nvSpPr>
      <dsp:spPr>
        <a:xfrm rot="19457599">
          <a:off x="6440494" y="2423881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2417782"/>
        <a:ext cx="38827" cy="38827"/>
      </dsp:txXfrm>
    </dsp:sp>
    <dsp:sp modelId="{C5047325-2E24-4F72-BADC-8111FE2E67A2}">
      <dsp:nvSpPr>
        <dsp:cNvPr id="0" name=""/>
        <dsp:cNvSpPr/>
      </dsp:nvSpPr>
      <dsp:spPr>
        <a:xfrm>
          <a:off x="7144057" y="1816475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Парне машине</a:t>
          </a:r>
          <a:endParaRPr lang="en-US" sz="1700" kern="1200" dirty="0"/>
        </a:p>
      </dsp:txBody>
      <dsp:txXfrm>
        <a:off x="7167143" y="1839561"/>
        <a:ext cx="1530261" cy="742044"/>
      </dsp:txXfrm>
    </dsp:sp>
    <dsp:sp modelId="{839DF3FC-3D81-4A26-A14B-A687BC547771}">
      <dsp:nvSpPr>
        <dsp:cNvPr id="0" name=""/>
        <dsp:cNvSpPr/>
      </dsp:nvSpPr>
      <dsp:spPr>
        <a:xfrm rot="2142401">
          <a:off x="6440494" y="2877105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2871007"/>
        <a:ext cx="38827" cy="38827"/>
      </dsp:txXfrm>
    </dsp:sp>
    <dsp:sp modelId="{84476883-A857-4BEC-8C19-EBFB4FB144E0}">
      <dsp:nvSpPr>
        <dsp:cNvPr id="0" name=""/>
        <dsp:cNvSpPr/>
      </dsp:nvSpPr>
      <dsp:spPr>
        <a:xfrm>
          <a:off x="7144057" y="2722925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Парне турбине</a:t>
          </a:r>
          <a:endParaRPr lang="en-US" sz="1700" kern="1200" dirty="0"/>
        </a:p>
      </dsp:txBody>
      <dsp:txXfrm>
        <a:off x="7167143" y="2746011"/>
        <a:ext cx="1530261" cy="742044"/>
      </dsp:txXfrm>
    </dsp:sp>
    <dsp:sp modelId="{DB538296-DF5E-4128-922E-61B1EB78148F}">
      <dsp:nvSpPr>
        <dsp:cNvPr id="0" name=""/>
        <dsp:cNvSpPr/>
      </dsp:nvSpPr>
      <dsp:spPr>
        <a:xfrm rot="3310531">
          <a:off x="4069659" y="4010167"/>
          <a:ext cx="11042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04207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4158" y="3995878"/>
        <a:ext cx="55210" cy="55210"/>
      </dsp:txXfrm>
    </dsp:sp>
    <dsp:sp modelId="{5793235A-99BD-4B71-8A51-1CFA3E6FF783}">
      <dsp:nvSpPr>
        <dsp:cNvPr id="0" name=""/>
        <dsp:cNvSpPr/>
      </dsp:nvSpPr>
      <dsp:spPr>
        <a:xfrm>
          <a:off x="4937050" y="4082599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Са унутрашњим сагорјевањем</a:t>
          </a:r>
          <a:endParaRPr lang="en-US" sz="1700" kern="1200" dirty="0"/>
        </a:p>
      </dsp:txBody>
      <dsp:txXfrm>
        <a:off x="4960136" y="4105685"/>
        <a:ext cx="1530261" cy="742044"/>
      </dsp:txXfrm>
    </dsp:sp>
    <dsp:sp modelId="{D1B509E2-3E5E-462F-9B80-D35F1E9D0C9A}">
      <dsp:nvSpPr>
        <dsp:cNvPr id="0" name=""/>
        <dsp:cNvSpPr/>
      </dsp:nvSpPr>
      <dsp:spPr>
        <a:xfrm rot="19457599">
          <a:off x="6440494" y="4236780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4230681"/>
        <a:ext cx="38827" cy="38827"/>
      </dsp:txXfrm>
    </dsp:sp>
    <dsp:sp modelId="{581532FE-4A4B-4C9F-B6C6-2FF4B6B537FD}">
      <dsp:nvSpPr>
        <dsp:cNvPr id="0" name=""/>
        <dsp:cNvSpPr/>
      </dsp:nvSpPr>
      <dsp:spPr>
        <a:xfrm>
          <a:off x="7144057" y="3629374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Бензински и дизел мотори</a:t>
          </a:r>
          <a:endParaRPr lang="en-US" sz="1700" kern="1200" dirty="0"/>
        </a:p>
      </dsp:txBody>
      <dsp:txXfrm>
        <a:off x="7167143" y="3652460"/>
        <a:ext cx="1530261" cy="742044"/>
      </dsp:txXfrm>
    </dsp:sp>
    <dsp:sp modelId="{7A1F0DAA-6906-4330-91FC-F5B7E07B8B25}">
      <dsp:nvSpPr>
        <dsp:cNvPr id="0" name=""/>
        <dsp:cNvSpPr/>
      </dsp:nvSpPr>
      <dsp:spPr>
        <a:xfrm rot="2142401">
          <a:off x="6440494" y="4690004"/>
          <a:ext cx="7765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65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09357" y="4683906"/>
        <a:ext cx="38827" cy="38827"/>
      </dsp:txXfrm>
    </dsp:sp>
    <dsp:sp modelId="{D6D3FC94-51A5-4330-BCED-C295557DCF1A}">
      <dsp:nvSpPr>
        <dsp:cNvPr id="0" name=""/>
        <dsp:cNvSpPr/>
      </dsp:nvSpPr>
      <dsp:spPr>
        <a:xfrm>
          <a:off x="7144057" y="4535824"/>
          <a:ext cx="1576433" cy="78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Гасне турбине, ракетни и млазни мотори</a:t>
          </a:r>
          <a:endParaRPr lang="en-US" sz="1700" kern="1200" dirty="0"/>
        </a:p>
      </dsp:txBody>
      <dsp:txXfrm>
        <a:off x="7167143" y="4558910"/>
        <a:ext cx="1530261" cy="742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6B0E0-6FED-422E-BCF6-D3B71848B40A}">
      <dsp:nvSpPr>
        <dsp:cNvPr id="0" name=""/>
        <dsp:cNvSpPr/>
      </dsp:nvSpPr>
      <dsp:spPr>
        <a:xfrm>
          <a:off x="1949" y="1650178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ТОПЛОТНИ</a:t>
          </a:r>
          <a:endParaRPr lang="en-US" sz="1900" kern="1200" dirty="0"/>
        </a:p>
      </dsp:txBody>
      <dsp:txXfrm>
        <a:off x="28399" y="1676628"/>
        <a:ext cx="1753266" cy="850183"/>
      </dsp:txXfrm>
    </dsp:sp>
    <dsp:sp modelId="{242489DF-3F4F-4C51-8796-19FC926EC222}">
      <dsp:nvSpPr>
        <dsp:cNvPr id="0" name=""/>
        <dsp:cNvSpPr/>
      </dsp:nvSpPr>
      <dsp:spPr>
        <a:xfrm rot="17287866">
          <a:off x="1421603" y="1549114"/>
          <a:ext cx="1122264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1122264" y="193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4679" y="1540393"/>
        <a:ext cx="56113" cy="56113"/>
      </dsp:txXfrm>
    </dsp:sp>
    <dsp:sp modelId="{4E63DF34-6616-4FBE-A5B8-8F75B70E8403}">
      <dsp:nvSpPr>
        <dsp:cNvPr id="0" name=""/>
        <dsp:cNvSpPr/>
      </dsp:nvSpPr>
      <dsp:spPr>
        <a:xfrm>
          <a:off x="2157356" y="583637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Са спољашњим сагорјевањем</a:t>
          </a:r>
        </a:p>
      </dsp:txBody>
      <dsp:txXfrm>
        <a:off x="2183806" y="610087"/>
        <a:ext cx="1753266" cy="850183"/>
      </dsp:txXfrm>
    </dsp:sp>
    <dsp:sp modelId="{5CCD782F-C6D0-424B-B270-0E282CDF60C5}">
      <dsp:nvSpPr>
        <dsp:cNvPr id="0" name=""/>
        <dsp:cNvSpPr/>
      </dsp:nvSpPr>
      <dsp:spPr>
        <a:xfrm rot="18688644">
          <a:off x="3850709" y="765540"/>
          <a:ext cx="668172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668172" y="193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8091" y="768172"/>
        <a:ext cx="33408" cy="33408"/>
      </dsp:txXfrm>
    </dsp:sp>
    <dsp:sp modelId="{C5047325-2E24-4F72-BADC-8111FE2E67A2}">
      <dsp:nvSpPr>
        <dsp:cNvPr id="0" name=""/>
        <dsp:cNvSpPr/>
      </dsp:nvSpPr>
      <dsp:spPr>
        <a:xfrm>
          <a:off x="4406069" y="83031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Парне машине</a:t>
          </a:r>
          <a:endParaRPr lang="en-US" sz="1900" kern="1200" dirty="0"/>
        </a:p>
      </dsp:txBody>
      <dsp:txXfrm>
        <a:off x="4432519" y="109481"/>
        <a:ext cx="1753266" cy="850183"/>
      </dsp:txXfrm>
    </dsp:sp>
    <dsp:sp modelId="{839DF3FC-3D81-4A26-A14B-A687BC547771}">
      <dsp:nvSpPr>
        <dsp:cNvPr id="0" name=""/>
        <dsp:cNvSpPr/>
      </dsp:nvSpPr>
      <dsp:spPr>
        <a:xfrm rot="3083852">
          <a:off x="3827327" y="1298851"/>
          <a:ext cx="724274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724274" y="193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71357" y="1300080"/>
        <a:ext cx="36213" cy="36213"/>
      </dsp:txXfrm>
    </dsp:sp>
    <dsp:sp modelId="{84476883-A857-4BEC-8C19-EBFB4FB144E0}">
      <dsp:nvSpPr>
        <dsp:cNvPr id="0" name=""/>
        <dsp:cNvSpPr/>
      </dsp:nvSpPr>
      <dsp:spPr>
        <a:xfrm>
          <a:off x="4415407" y="1149654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Парне турбине</a:t>
          </a:r>
          <a:endParaRPr lang="en-US" sz="1900" kern="1200" dirty="0"/>
        </a:p>
      </dsp:txBody>
      <dsp:txXfrm>
        <a:off x="4441857" y="1176104"/>
        <a:ext cx="1753266" cy="850183"/>
      </dsp:txXfrm>
    </dsp:sp>
    <dsp:sp modelId="{DB538296-DF5E-4128-922E-61B1EB78148F}">
      <dsp:nvSpPr>
        <dsp:cNvPr id="0" name=""/>
        <dsp:cNvSpPr/>
      </dsp:nvSpPr>
      <dsp:spPr>
        <a:xfrm rot="4185074">
          <a:off x="1442943" y="2606321"/>
          <a:ext cx="1116900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1116900" y="193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3471" y="2597735"/>
        <a:ext cx="55845" cy="55845"/>
      </dsp:txXfrm>
    </dsp:sp>
    <dsp:sp modelId="{5793235A-99BD-4B71-8A51-1CFA3E6FF783}">
      <dsp:nvSpPr>
        <dsp:cNvPr id="0" name=""/>
        <dsp:cNvSpPr/>
      </dsp:nvSpPr>
      <dsp:spPr>
        <a:xfrm>
          <a:off x="2194671" y="2698053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Са унутрашњим сагорјевањем</a:t>
          </a:r>
          <a:endParaRPr lang="en-US" sz="1900" kern="1200" dirty="0"/>
        </a:p>
      </dsp:txBody>
      <dsp:txXfrm>
        <a:off x="2221121" y="2724503"/>
        <a:ext cx="1753266" cy="850183"/>
      </dsp:txXfrm>
    </dsp:sp>
    <dsp:sp modelId="{D1B509E2-3E5E-462F-9B80-D35F1E9D0C9A}">
      <dsp:nvSpPr>
        <dsp:cNvPr id="0" name=""/>
        <dsp:cNvSpPr/>
      </dsp:nvSpPr>
      <dsp:spPr>
        <a:xfrm rot="2876398">
          <a:off x="3896408" y="3365141"/>
          <a:ext cx="632729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632729" y="193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6955" y="3368659"/>
        <a:ext cx="31636" cy="31636"/>
      </dsp:txXfrm>
    </dsp:sp>
    <dsp:sp modelId="{581532FE-4A4B-4C9F-B6C6-2FF4B6B537FD}">
      <dsp:nvSpPr>
        <dsp:cNvPr id="0" name=""/>
        <dsp:cNvSpPr/>
      </dsp:nvSpPr>
      <dsp:spPr>
        <a:xfrm>
          <a:off x="4424708" y="3167819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Бензински и дизел мотори</a:t>
          </a:r>
          <a:endParaRPr lang="en-US" sz="1900" kern="1200" dirty="0"/>
        </a:p>
      </dsp:txBody>
      <dsp:txXfrm>
        <a:off x="4451158" y="3194269"/>
        <a:ext cx="1753266" cy="850183"/>
      </dsp:txXfrm>
    </dsp:sp>
    <dsp:sp modelId="{7A1F0DAA-6906-4330-91FC-F5B7E07B8B25}">
      <dsp:nvSpPr>
        <dsp:cNvPr id="0" name=""/>
        <dsp:cNvSpPr/>
      </dsp:nvSpPr>
      <dsp:spPr>
        <a:xfrm rot="18644291">
          <a:off x="3883043" y="2873340"/>
          <a:ext cx="678152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678152" y="193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5166" y="2875722"/>
        <a:ext cx="33907" cy="33907"/>
      </dsp:txXfrm>
    </dsp:sp>
    <dsp:sp modelId="{D6D3FC94-51A5-4330-BCED-C295557DCF1A}">
      <dsp:nvSpPr>
        <dsp:cNvPr id="0" name=""/>
        <dsp:cNvSpPr/>
      </dsp:nvSpPr>
      <dsp:spPr>
        <a:xfrm>
          <a:off x="4443402" y="2184217"/>
          <a:ext cx="1806166" cy="90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Гасне турбине, ракетни и млазни мотори</a:t>
          </a:r>
          <a:endParaRPr lang="en-US" sz="1900" kern="1200" dirty="0"/>
        </a:p>
      </dsp:txBody>
      <dsp:txXfrm>
        <a:off x="4469852" y="2210667"/>
        <a:ext cx="1753266" cy="85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97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4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1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047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79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28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62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54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0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705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506A0-62B7-4641-84B9-7EB9BC47C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/>
              <a:t>Енергетика</a:t>
            </a:r>
            <a:r>
              <a:rPr lang="sr-Latn-RS" b="1" dirty="0"/>
              <a:t> - </a:t>
            </a:r>
            <a:r>
              <a:rPr lang="sr-Cyrl-RS" b="1" dirty="0"/>
              <a:t>мотори (понављање)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DA3B41-B710-4D23-A672-3FEDF9F37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/>
              <a:t>Техничко образовање, 8.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DB984-5E72-49C3-AAE0-50C909CA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/>
              <a:t>Енергија – способност тијела да врши рад 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0B075AC-6781-467F-9FE9-1B1C24B7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sr-Cyrl-RS" sz="2800" b="1" dirty="0"/>
              <a:t>Облици: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/>
              <a:t> механичка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/>
              <a:t> топлотна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/>
              <a:t> свјетлосна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/>
              <a:t> хемијска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/>
              <a:t> електрична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/>
              <a:t> нуклеарна</a:t>
            </a:r>
          </a:p>
          <a:p>
            <a:pPr marL="0" indent="0">
              <a:buNone/>
            </a:pPr>
            <a:r>
              <a:rPr lang="sr-Cyrl-RS" sz="2800" b="1" dirty="0"/>
              <a:t>Извори: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800" dirty="0"/>
              <a:t> необновљиви (угаљ, нафта, гас)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800" dirty="0"/>
              <a:t> обновљиви (вода, Сунце, вјетар итд.)</a:t>
            </a:r>
          </a:p>
          <a:p>
            <a:pPr>
              <a:buFont typeface="Arial" panose="020B0604020202020204" pitchFamily="34" charset="0"/>
              <a:buChar char="•"/>
            </a:pPr>
            <a:endParaRPr lang="sr-Cyrl-RS" dirty="0"/>
          </a:p>
          <a:p>
            <a:pPr>
              <a:buFont typeface="Arial" panose="020B0604020202020204" pitchFamily="34" charset="0"/>
              <a:buChar char="•"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16770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82AAA5-70D4-440E-A2DE-582B6264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233"/>
            <a:ext cx="10058400" cy="1308932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Енергија – способност тијела да врши рад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AAA177-4193-48C6-92C5-B3B5327E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1718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3200" dirty="0"/>
              <a:t> </a:t>
            </a:r>
            <a:r>
              <a:rPr lang="en-US" sz="3200" dirty="0"/>
              <a:t>T</a:t>
            </a:r>
            <a:r>
              <a:rPr lang="sr-Cyrl-RS" sz="3200" dirty="0"/>
              <a:t>рансформација енергије из једног облика у други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3200" dirty="0"/>
              <a:t> </a:t>
            </a:r>
            <a:r>
              <a:rPr lang="sr-Cyrl-RS" sz="3200" dirty="0"/>
              <a:t>Закон о одржању енергије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3200" dirty="0"/>
              <a:t> </a:t>
            </a:r>
            <a:r>
              <a:rPr lang="sr-Cyrl-RS" sz="3200" dirty="0"/>
              <a:t>Штедња енергије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3200" dirty="0"/>
              <a:t> Џул – мјерна јединица за рад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811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94B15-7778-4E3F-9FB3-7DDF3546E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8779" y="80963"/>
            <a:ext cx="8394441" cy="60033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Погонске машине - мотори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55D3E3B-482E-422B-B35B-BDD63D3199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3629804"/>
              </p:ext>
            </p:extLst>
          </p:nvPr>
        </p:nvGraphicFramePr>
        <p:xfrm>
          <a:off x="1474237" y="858416"/>
          <a:ext cx="9243527" cy="532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82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94B15-7778-4E3F-9FB3-7DDF3546E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8779" y="80963"/>
            <a:ext cx="8394441" cy="60033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Погонске машине - мотори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55D3E3B-482E-422B-B35B-BDD63D3199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41844568"/>
              </p:ext>
            </p:extLst>
          </p:nvPr>
        </p:nvGraphicFramePr>
        <p:xfrm>
          <a:off x="1374711" y="1143081"/>
          <a:ext cx="4721289" cy="457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DC9AEC-FEF5-4BA4-AB03-27DBB7594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476" y="884358"/>
            <a:ext cx="4472813" cy="268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E35602-D21C-455B-A918-DD6E7633D9D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2058" y="3566298"/>
            <a:ext cx="5035420" cy="1438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537E61-8E99-48FD-A3B3-03589E0D68C4}"/>
              </a:ext>
            </a:extLst>
          </p:cNvPr>
          <p:cNvSpPr txBox="1"/>
          <p:nvPr/>
        </p:nvSpPr>
        <p:spPr>
          <a:xfrm>
            <a:off x="6605249" y="5094514"/>
            <a:ext cx="5149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/>
              <a:t>Пелтонова, Капланова и Франсисова турбина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999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94B15-7778-4E3F-9FB3-7DDF3546E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8779" y="80963"/>
            <a:ext cx="8394441" cy="60033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Погонске машине - мотори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55D3E3B-482E-422B-B35B-BDD63D3199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938912310"/>
              </p:ext>
            </p:extLst>
          </p:nvPr>
        </p:nvGraphicFramePr>
        <p:xfrm>
          <a:off x="1474237" y="858416"/>
          <a:ext cx="9243527" cy="532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9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94B15-7778-4E3F-9FB3-7DDF3546E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8779" y="80963"/>
            <a:ext cx="8394441" cy="60033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Погонске машине - мотори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55D3E3B-482E-422B-B35B-BDD63D3199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19196059"/>
              </p:ext>
            </p:extLst>
          </p:nvPr>
        </p:nvGraphicFramePr>
        <p:xfrm>
          <a:off x="0" y="1376264"/>
          <a:ext cx="6867331" cy="420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F099D3-3EA0-4322-8DD7-2625F3296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125" y="763796"/>
            <a:ext cx="3365072" cy="271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726CD9-7B62-419C-9167-0018F1F5A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4120" y="1284515"/>
            <a:ext cx="19050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D67403-C5AB-48C8-BDB2-7120BCDDF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331" y="3773993"/>
            <a:ext cx="4540252" cy="1973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8A8A06-E351-4123-953F-BC20A1EDCA92}"/>
              </a:ext>
            </a:extLst>
          </p:cNvPr>
          <p:cNvSpPr txBox="1"/>
          <p:nvPr/>
        </p:nvSpPr>
        <p:spPr>
          <a:xfrm>
            <a:off x="8107661" y="5724872"/>
            <a:ext cx="15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гасна турбина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7B87F1-B12C-4DB5-B408-C24AC204E9BB}"/>
              </a:ext>
            </a:extLst>
          </p:cNvPr>
          <p:cNvSpPr txBox="1"/>
          <p:nvPr/>
        </p:nvSpPr>
        <p:spPr>
          <a:xfrm>
            <a:off x="10015340" y="2960915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парна турбина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3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CB5F4-FC88-4037-BD4D-431DBB9E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99"/>
            <a:ext cx="8160009" cy="6003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B9A09-4F3D-4424-B1B3-59CB39685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6090" y="305382"/>
            <a:ext cx="2699365" cy="58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23AC33-E0B2-4135-8F5B-9BAB60B6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/>
              <a:t>Задаћа</a:t>
            </a:r>
            <a:endParaRPr 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36AB79C-A966-461F-9A36-61390C27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Одговорити на питања из уџбеника, страна 89.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9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</TotalTime>
  <Words>206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Енергетика - мотори (понављање)</vt:lpstr>
      <vt:lpstr>Енергија – способност тијела да врши рад </vt:lpstr>
      <vt:lpstr>Енергија – способност тијела да врши рад </vt:lpstr>
      <vt:lpstr>Погонске машине - мотори</vt:lpstr>
      <vt:lpstr>Погонске машине - мотори</vt:lpstr>
      <vt:lpstr>Погонске машине - мотори</vt:lpstr>
      <vt:lpstr>Погонске машине - мотори</vt:lpstr>
      <vt:lpstr>Slide 8</vt:lpstr>
      <vt:lpstr>Задаћа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Енергетика (понављање)</dc:title>
  <dc:creator>eLab</dc:creator>
  <cp:lastModifiedBy>S</cp:lastModifiedBy>
  <cp:revision>17</cp:revision>
  <dcterms:created xsi:type="dcterms:W3CDTF">2020-05-14T10:07:57Z</dcterms:created>
  <dcterms:modified xsi:type="dcterms:W3CDTF">2020-05-16T10:52:21Z</dcterms:modified>
</cp:coreProperties>
</file>