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60" r:id="rId4"/>
    <p:sldId id="267" r:id="rId5"/>
    <p:sldId id="264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cenik" initials="u" lastIdx="0" clrIdx="0">
    <p:extLst>
      <p:ext uri="{19B8F6BF-5375-455C-9EA6-DF929625EA0E}">
        <p15:presenceInfo xmlns:p15="http://schemas.microsoft.com/office/powerpoint/2012/main" userId="ucen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CS" smtClean="0"/>
              <a:t>Kliknite i uredite stil podnaslova mastera</a:t>
            </a:r>
            <a:endParaRPr lang="sr-Cyrl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CFA-5543-4485-8B98-7AC39A4A3581}" type="datetimeFigureOut">
              <a:rPr lang="sr-Cyrl-BA" smtClean="0"/>
              <a:t>19.5.2020.</a:t>
            </a:fld>
            <a:endParaRPr lang="sr-Cyrl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96E0-31E3-4468-9049-856E5D6321BD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82666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CFA-5543-4485-8B98-7AC39A4A3581}" type="datetimeFigureOut">
              <a:rPr lang="sr-Cyrl-BA" smtClean="0"/>
              <a:t>19.5.2020.</a:t>
            </a:fld>
            <a:endParaRPr lang="sr-Cyrl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96E0-31E3-4468-9049-856E5D6321BD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70570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CFA-5543-4485-8B98-7AC39A4A3581}" type="datetimeFigureOut">
              <a:rPr lang="sr-Cyrl-BA" smtClean="0"/>
              <a:t>19.5.2020.</a:t>
            </a:fld>
            <a:endParaRPr lang="sr-Cyrl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96E0-31E3-4468-9049-856E5D6321BD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92241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CFA-5543-4485-8B98-7AC39A4A3581}" type="datetimeFigureOut">
              <a:rPr lang="sr-Cyrl-BA" smtClean="0"/>
              <a:t>19.5.2020.</a:t>
            </a:fld>
            <a:endParaRPr lang="sr-Cyrl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96E0-31E3-4468-9049-856E5D6321BD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6540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CFA-5543-4485-8B98-7AC39A4A3581}" type="datetimeFigureOut">
              <a:rPr lang="sr-Cyrl-BA" smtClean="0"/>
              <a:t>19.5.2020.</a:t>
            </a:fld>
            <a:endParaRPr lang="sr-Cyrl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96E0-31E3-4468-9049-856E5D6321BD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89134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BA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BA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CFA-5543-4485-8B98-7AC39A4A3581}" type="datetimeFigureOut">
              <a:rPr lang="sr-Cyrl-BA" smtClean="0"/>
              <a:t>19.5.2020.</a:t>
            </a:fld>
            <a:endParaRPr lang="sr-Cyrl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96E0-31E3-4468-9049-856E5D6321BD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0468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BA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BA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CFA-5543-4485-8B98-7AC39A4A3581}" type="datetimeFigureOut">
              <a:rPr lang="sr-Cyrl-BA" smtClean="0"/>
              <a:t>19.5.2020.</a:t>
            </a:fld>
            <a:endParaRPr lang="sr-Cyrl-BA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96E0-31E3-4468-9049-856E5D6321BD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02371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CFA-5543-4485-8B98-7AC39A4A3581}" type="datetimeFigureOut">
              <a:rPr lang="sr-Cyrl-BA" smtClean="0"/>
              <a:t>19.5.2020.</a:t>
            </a:fld>
            <a:endParaRPr lang="sr-Cyrl-BA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96E0-31E3-4468-9049-856E5D6321BD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89786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CFA-5543-4485-8B98-7AC39A4A3581}" type="datetimeFigureOut">
              <a:rPr lang="sr-Cyrl-BA" smtClean="0"/>
              <a:t>19.5.2020.</a:t>
            </a:fld>
            <a:endParaRPr lang="sr-Cyrl-BA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96E0-31E3-4468-9049-856E5D6321BD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405787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BA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CFA-5543-4485-8B98-7AC39A4A3581}" type="datetimeFigureOut">
              <a:rPr lang="sr-Cyrl-BA" smtClean="0"/>
              <a:t>19.5.2020.</a:t>
            </a:fld>
            <a:endParaRPr lang="sr-Cyrl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96E0-31E3-4468-9049-856E5D6321BD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67471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ACFA-5543-4485-8B98-7AC39A4A3581}" type="datetimeFigureOut">
              <a:rPr lang="sr-Cyrl-BA" smtClean="0"/>
              <a:t>19.5.2020.</a:t>
            </a:fld>
            <a:endParaRPr lang="sr-Cyrl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F96E0-31E3-4468-9049-856E5D6321BD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9378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sr-Cyrl-BA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Cyrl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6ACFA-5543-4485-8B98-7AC39A4A3581}" type="datetimeFigureOut">
              <a:rPr lang="sr-Cyrl-BA" smtClean="0"/>
              <a:t>19.5.2020.</a:t>
            </a:fld>
            <a:endParaRPr lang="sr-Cyrl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F96E0-31E3-4468-9049-856E5D6321BD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57338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89833" y="976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BA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ОБЛА ГЕОМЕТРИЈСКА </a:t>
            </a: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ТИЈЕЛА</a:t>
            </a:r>
            <a:b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Систематизација</a:t>
            </a:r>
            <a:endParaRPr lang="sr-Cyrl-BA" sz="2800" dirty="0"/>
          </a:p>
        </p:txBody>
      </p:sp>
      <p:grpSp>
        <p:nvGrpSpPr>
          <p:cNvPr id="11" name="Group 292"/>
          <p:cNvGrpSpPr>
            <a:grpSpLocks/>
          </p:cNvGrpSpPr>
          <p:nvPr/>
        </p:nvGrpSpPr>
        <p:grpSpPr bwMode="auto">
          <a:xfrm>
            <a:off x="3909613" y="2478952"/>
            <a:ext cx="3059656" cy="3506798"/>
            <a:chOff x="4608" y="286"/>
            <a:chExt cx="3192" cy="3120"/>
          </a:xfrm>
        </p:grpSpPr>
        <p:sp>
          <p:nvSpPr>
            <p:cNvPr id="12" name="AutoShape 296"/>
            <p:cNvSpPr>
              <a:spLocks/>
            </p:cNvSpPr>
            <p:nvPr/>
          </p:nvSpPr>
          <p:spPr bwMode="auto">
            <a:xfrm>
              <a:off x="4608" y="286"/>
              <a:ext cx="3192" cy="2820"/>
            </a:xfrm>
            <a:custGeom>
              <a:avLst/>
              <a:gdLst>
                <a:gd name="T0" fmla="+- 0 6318 4608"/>
                <a:gd name="T1" fmla="*/ T0 w 3192"/>
                <a:gd name="T2" fmla="+- 0 2702 287"/>
                <a:gd name="T3" fmla="*/ 2702 h 2820"/>
                <a:gd name="T4" fmla="+- 0 6553 4608"/>
                <a:gd name="T5" fmla="*/ T4 w 3192"/>
                <a:gd name="T6" fmla="+- 0 2706 287"/>
                <a:gd name="T7" fmla="*/ 2706 h 2820"/>
                <a:gd name="T8" fmla="+- 0 6774 4608"/>
                <a:gd name="T9" fmla="*/ T8 w 3192"/>
                <a:gd name="T10" fmla="+- 0 2714 287"/>
                <a:gd name="T11" fmla="*/ 2714 h 2820"/>
                <a:gd name="T12" fmla="+- 0 6980 4608"/>
                <a:gd name="T13" fmla="*/ T12 w 3192"/>
                <a:gd name="T14" fmla="+- 0 2727 287"/>
                <a:gd name="T15" fmla="*/ 2727 h 2820"/>
                <a:gd name="T16" fmla="+- 0 7168 4608"/>
                <a:gd name="T17" fmla="*/ T16 w 3192"/>
                <a:gd name="T18" fmla="+- 0 2742 287"/>
                <a:gd name="T19" fmla="*/ 2742 h 2820"/>
                <a:gd name="T20" fmla="+- 0 7336 4608"/>
                <a:gd name="T21" fmla="*/ T20 w 3192"/>
                <a:gd name="T22" fmla="+- 0 2762 287"/>
                <a:gd name="T23" fmla="*/ 2762 h 2820"/>
                <a:gd name="T24" fmla="+- 0 7482 4608"/>
                <a:gd name="T25" fmla="*/ T24 w 3192"/>
                <a:gd name="T26" fmla="+- 0 2784 287"/>
                <a:gd name="T27" fmla="*/ 2784 h 2820"/>
                <a:gd name="T28" fmla="+- 0 7603 4608"/>
                <a:gd name="T29" fmla="*/ T28 w 3192"/>
                <a:gd name="T30" fmla="+- 0 2808 287"/>
                <a:gd name="T31" fmla="*/ 2808 h 2820"/>
                <a:gd name="T32" fmla="+- 0 7697 4608"/>
                <a:gd name="T33" fmla="*/ T32 w 3192"/>
                <a:gd name="T34" fmla="+- 0 2836 287"/>
                <a:gd name="T35" fmla="*/ 2836 h 2820"/>
                <a:gd name="T36" fmla="+- 0 7762 4608"/>
                <a:gd name="T37" fmla="*/ T36 w 3192"/>
                <a:gd name="T38" fmla="+- 0 2865 287"/>
                <a:gd name="T39" fmla="*/ 2865 h 2820"/>
                <a:gd name="T40" fmla="+- 0 7796 4608"/>
                <a:gd name="T41" fmla="*/ T40 w 3192"/>
                <a:gd name="T42" fmla="+- 0 2896 287"/>
                <a:gd name="T43" fmla="*/ 2896 h 2820"/>
                <a:gd name="T44" fmla="+- 0 7795 4608"/>
                <a:gd name="T45" fmla="*/ T44 w 3192"/>
                <a:gd name="T46" fmla="+- 0 2927 287"/>
                <a:gd name="T47" fmla="*/ 2927 h 2820"/>
                <a:gd name="T48" fmla="+- 0 7758 4608"/>
                <a:gd name="T49" fmla="*/ T48 w 3192"/>
                <a:gd name="T50" fmla="+- 0 2955 287"/>
                <a:gd name="T51" fmla="*/ 2955 h 2820"/>
                <a:gd name="T52" fmla="+- 0 7687 4608"/>
                <a:gd name="T53" fmla="*/ T52 w 3192"/>
                <a:gd name="T54" fmla="+- 0 2983 287"/>
                <a:gd name="T55" fmla="*/ 2983 h 2820"/>
                <a:gd name="T56" fmla="+- 0 7584 4608"/>
                <a:gd name="T57" fmla="*/ T56 w 3192"/>
                <a:gd name="T58" fmla="+- 0 3008 287"/>
                <a:gd name="T59" fmla="*/ 3008 h 2820"/>
                <a:gd name="T60" fmla="+- 0 7452 4608"/>
                <a:gd name="T61" fmla="*/ T60 w 3192"/>
                <a:gd name="T62" fmla="+- 0 3032 287"/>
                <a:gd name="T63" fmla="*/ 3032 h 2820"/>
                <a:gd name="T64" fmla="+- 0 7294 4608"/>
                <a:gd name="T65" fmla="*/ T64 w 3192"/>
                <a:gd name="T66" fmla="+- 0 3053 287"/>
                <a:gd name="T67" fmla="*/ 3053 h 2820"/>
                <a:gd name="T68" fmla="+- 0 7112 4608"/>
                <a:gd name="T69" fmla="*/ T68 w 3192"/>
                <a:gd name="T70" fmla="+- 0 3071 287"/>
                <a:gd name="T71" fmla="*/ 3071 h 2820"/>
                <a:gd name="T72" fmla="+- 0 6908 4608"/>
                <a:gd name="T73" fmla="*/ T72 w 3192"/>
                <a:gd name="T74" fmla="+- 0 3086 287"/>
                <a:gd name="T75" fmla="*/ 3086 h 2820"/>
                <a:gd name="T76" fmla="+- 0 6686 4608"/>
                <a:gd name="T77" fmla="*/ T76 w 3192"/>
                <a:gd name="T78" fmla="+- 0 3097 287"/>
                <a:gd name="T79" fmla="*/ 3097 h 2820"/>
                <a:gd name="T80" fmla="+- 0 6448 4608"/>
                <a:gd name="T81" fmla="*/ T80 w 3192"/>
                <a:gd name="T82" fmla="+- 0 3104 287"/>
                <a:gd name="T83" fmla="*/ 3104 h 2820"/>
                <a:gd name="T84" fmla="+- 0 6197 4608"/>
                <a:gd name="T85" fmla="*/ T84 w 3192"/>
                <a:gd name="T86" fmla="+- 0 3107 287"/>
                <a:gd name="T87" fmla="*/ 3107 h 2820"/>
                <a:gd name="T88" fmla="+- 0 5950 4608"/>
                <a:gd name="T89" fmla="*/ T88 w 3192"/>
                <a:gd name="T90" fmla="+- 0 3104 287"/>
                <a:gd name="T91" fmla="*/ 3104 h 2820"/>
                <a:gd name="T92" fmla="+- 0 5715 4608"/>
                <a:gd name="T93" fmla="*/ T92 w 3192"/>
                <a:gd name="T94" fmla="+- 0 3097 287"/>
                <a:gd name="T95" fmla="*/ 3097 h 2820"/>
                <a:gd name="T96" fmla="+- 0 5496 4608"/>
                <a:gd name="T97" fmla="*/ T96 w 3192"/>
                <a:gd name="T98" fmla="+- 0 3086 287"/>
                <a:gd name="T99" fmla="*/ 3086 h 2820"/>
                <a:gd name="T100" fmla="+- 0 5294 4608"/>
                <a:gd name="T101" fmla="*/ T100 w 3192"/>
                <a:gd name="T102" fmla="+- 0 3071 287"/>
                <a:gd name="T103" fmla="*/ 3071 h 2820"/>
                <a:gd name="T104" fmla="+- 0 5113 4608"/>
                <a:gd name="T105" fmla="*/ T104 w 3192"/>
                <a:gd name="T106" fmla="+- 0 3053 287"/>
                <a:gd name="T107" fmla="*/ 3053 h 2820"/>
                <a:gd name="T108" fmla="+- 0 4955 4608"/>
                <a:gd name="T109" fmla="*/ T108 w 3192"/>
                <a:gd name="T110" fmla="+- 0 3032 287"/>
                <a:gd name="T111" fmla="*/ 3032 h 2820"/>
                <a:gd name="T112" fmla="+- 0 4824 4608"/>
                <a:gd name="T113" fmla="*/ T112 w 3192"/>
                <a:gd name="T114" fmla="+- 0 3008 287"/>
                <a:gd name="T115" fmla="*/ 3008 h 2820"/>
                <a:gd name="T116" fmla="+- 0 4721 4608"/>
                <a:gd name="T117" fmla="*/ T116 w 3192"/>
                <a:gd name="T118" fmla="+- 0 2983 287"/>
                <a:gd name="T119" fmla="*/ 2983 h 2820"/>
                <a:gd name="T120" fmla="+- 0 4650 4608"/>
                <a:gd name="T121" fmla="*/ T120 w 3192"/>
                <a:gd name="T122" fmla="+- 0 2955 287"/>
                <a:gd name="T123" fmla="*/ 2955 h 2820"/>
                <a:gd name="T124" fmla="+- 0 4613 4608"/>
                <a:gd name="T125" fmla="*/ T124 w 3192"/>
                <a:gd name="T126" fmla="+- 0 2927 287"/>
                <a:gd name="T127" fmla="*/ 2927 h 2820"/>
                <a:gd name="T128" fmla="+- 0 4613 4608"/>
                <a:gd name="T129" fmla="*/ T128 w 3192"/>
                <a:gd name="T130" fmla="+- 0 2895 287"/>
                <a:gd name="T131" fmla="*/ 2895 h 2820"/>
                <a:gd name="T132" fmla="+- 0 4650 4608"/>
                <a:gd name="T133" fmla="*/ T132 w 3192"/>
                <a:gd name="T134" fmla="+- 0 2863 287"/>
                <a:gd name="T135" fmla="*/ 2863 h 2820"/>
                <a:gd name="T136" fmla="+- 0 4721 4608"/>
                <a:gd name="T137" fmla="*/ T136 w 3192"/>
                <a:gd name="T138" fmla="+- 0 2832 287"/>
                <a:gd name="T139" fmla="*/ 2832 h 2820"/>
                <a:gd name="T140" fmla="+- 0 4824 4608"/>
                <a:gd name="T141" fmla="*/ T140 w 3192"/>
                <a:gd name="T142" fmla="+- 0 2804 287"/>
                <a:gd name="T143" fmla="*/ 2804 h 2820"/>
                <a:gd name="T144" fmla="+- 0 4955 4608"/>
                <a:gd name="T145" fmla="*/ T144 w 3192"/>
                <a:gd name="T146" fmla="+- 0 2779 287"/>
                <a:gd name="T147" fmla="*/ 2779 h 2820"/>
                <a:gd name="T148" fmla="+- 0 5113 4608"/>
                <a:gd name="T149" fmla="*/ T148 w 3192"/>
                <a:gd name="T150" fmla="+- 0 2756 287"/>
                <a:gd name="T151" fmla="*/ 2756 h 2820"/>
                <a:gd name="T152" fmla="+- 0 5294 4608"/>
                <a:gd name="T153" fmla="*/ T152 w 3192"/>
                <a:gd name="T154" fmla="+- 0 2737 287"/>
                <a:gd name="T155" fmla="*/ 2737 h 2820"/>
                <a:gd name="T156" fmla="+- 0 5496 4608"/>
                <a:gd name="T157" fmla="*/ T156 w 3192"/>
                <a:gd name="T158" fmla="+- 0 2722 287"/>
                <a:gd name="T159" fmla="*/ 2722 h 2820"/>
                <a:gd name="T160" fmla="+- 0 5715 4608"/>
                <a:gd name="T161" fmla="*/ T160 w 3192"/>
                <a:gd name="T162" fmla="+- 0 2710 287"/>
                <a:gd name="T163" fmla="*/ 2710 h 2820"/>
                <a:gd name="T164" fmla="+- 0 5950 4608"/>
                <a:gd name="T165" fmla="*/ T164 w 3192"/>
                <a:gd name="T166" fmla="+- 0 2703 287"/>
                <a:gd name="T167" fmla="*/ 2703 h 2820"/>
                <a:gd name="T168" fmla="+- 0 6197 4608"/>
                <a:gd name="T169" fmla="*/ T168 w 3192"/>
                <a:gd name="T170" fmla="+- 0 2701 287"/>
                <a:gd name="T171" fmla="*/ 2701 h 2820"/>
                <a:gd name="T172" fmla="+- 0 6197 4608"/>
                <a:gd name="T173" fmla="*/ T172 w 3192"/>
                <a:gd name="T174" fmla="+- 0 287 287"/>
                <a:gd name="T175" fmla="*/ 287 h 2820"/>
                <a:gd name="T176" fmla="+- 0 7800 4608"/>
                <a:gd name="T177" fmla="*/ T176 w 3192"/>
                <a:gd name="T178" fmla="+- 0 2912 287"/>
                <a:gd name="T179" fmla="*/ 2912 h 2820"/>
                <a:gd name="T180" fmla="+- 0 4608 4608"/>
                <a:gd name="T181" fmla="*/ T180 w 3192"/>
                <a:gd name="T182" fmla="+- 0 2912 287"/>
                <a:gd name="T183" fmla="*/ 2912 h 28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</a:cxnLst>
              <a:rect l="0" t="0" r="r" b="b"/>
              <a:pathLst>
                <a:path w="3192" h="2820">
                  <a:moveTo>
                    <a:pt x="1589" y="2414"/>
                  </a:moveTo>
                  <a:lnTo>
                    <a:pt x="1710" y="2415"/>
                  </a:lnTo>
                  <a:lnTo>
                    <a:pt x="1829" y="2416"/>
                  </a:lnTo>
                  <a:lnTo>
                    <a:pt x="1945" y="2419"/>
                  </a:lnTo>
                  <a:lnTo>
                    <a:pt x="2057" y="2423"/>
                  </a:lnTo>
                  <a:lnTo>
                    <a:pt x="2166" y="2427"/>
                  </a:lnTo>
                  <a:lnTo>
                    <a:pt x="2271" y="2433"/>
                  </a:lnTo>
                  <a:lnTo>
                    <a:pt x="2372" y="2440"/>
                  </a:lnTo>
                  <a:lnTo>
                    <a:pt x="2468" y="2447"/>
                  </a:lnTo>
                  <a:lnTo>
                    <a:pt x="2560" y="2455"/>
                  </a:lnTo>
                  <a:lnTo>
                    <a:pt x="2647" y="2465"/>
                  </a:lnTo>
                  <a:lnTo>
                    <a:pt x="2728" y="2475"/>
                  </a:lnTo>
                  <a:lnTo>
                    <a:pt x="2804" y="2485"/>
                  </a:lnTo>
                  <a:lnTo>
                    <a:pt x="2874" y="2497"/>
                  </a:lnTo>
                  <a:lnTo>
                    <a:pt x="2937" y="2509"/>
                  </a:lnTo>
                  <a:lnTo>
                    <a:pt x="2995" y="2521"/>
                  </a:lnTo>
                  <a:lnTo>
                    <a:pt x="3045" y="2535"/>
                  </a:lnTo>
                  <a:lnTo>
                    <a:pt x="3089" y="2549"/>
                  </a:lnTo>
                  <a:lnTo>
                    <a:pt x="3125" y="2563"/>
                  </a:lnTo>
                  <a:lnTo>
                    <a:pt x="3154" y="2578"/>
                  </a:lnTo>
                  <a:lnTo>
                    <a:pt x="3175" y="2593"/>
                  </a:lnTo>
                  <a:lnTo>
                    <a:pt x="3188" y="2609"/>
                  </a:lnTo>
                  <a:lnTo>
                    <a:pt x="3192" y="2625"/>
                  </a:lnTo>
                  <a:lnTo>
                    <a:pt x="3187" y="2640"/>
                  </a:lnTo>
                  <a:lnTo>
                    <a:pt x="3173" y="2654"/>
                  </a:lnTo>
                  <a:lnTo>
                    <a:pt x="3150" y="2668"/>
                  </a:lnTo>
                  <a:lnTo>
                    <a:pt x="3119" y="2682"/>
                  </a:lnTo>
                  <a:lnTo>
                    <a:pt x="3079" y="2696"/>
                  </a:lnTo>
                  <a:lnTo>
                    <a:pt x="3032" y="2709"/>
                  </a:lnTo>
                  <a:lnTo>
                    <a:pt x="2976" y="2721"/>
                  </a:lnTo>
                  <a:lnTo>
                    <a:pt x="2914" y="2733"/>
                  </a:lnTo>
                  <a:lnTo>
                    <a:pt x="2844" y="2745"/>
                  </a:lnTo>
                  <a:lnTo>
                    <a:pt x="2768" y="2756"/>
                  </a:lnTo>
                  <a:lnTo>
                    <a:pt x="2686" y="2766"/>
                  </a:lnTo>
                  <a:lnTo>
                    <a:pt x="2598" y="2776"/>
                  </a:lnTo>
                  <a:lnTo>
                    <a:pt x="2504" y="2784"/>
                  </a:lnTo>
                  <a:lnTo>
                    <a:pt x="2404" y="2792"/>
                  </a:lnTo>
                  <a:lnTo>
                    <a:pt x="2300" y="2799"/>
                  </a:lnTo>
                  <a:lnTo>
                    <a:pt x="2191" y="2805"/>
                  </a:lnTo>
                  <a:lnTo>
                    <a:pt x="2078" y="2810"/>
                  </a:lnTo>
                  <a:lnTo>
                    <a:pt x="1961" y="2814"/>
                  </a:lnTo>
                  <a:lnTo>
                    <a:pt x="1840" y="2817"/>
                  </a:lnTo>
                  <a:lnTo>
                    <a:pt x="1716" y="2819"/>
                  </a:lnTo>
                  <a:lnTo>
                    <a:pt x="1589" y="2820"/>
                  </a:lnTo>
                  <a:lnTo>
                    <a:pt x="1464" y="2819"/>
                  </a:lnTo>
                  <a:lnTo>
                    <a:pt x="1342" y="2817"/>
                  </a:lnTo>
                  <a:lnTo>
                    <a:pt x="1223" y="2814"/>
                  </a:lnTo>
                  <a:lnTo>
                    <a:pt x="1107" y="2810"/>
                  </a:lnTo>
                  <a:lnTo>
                    <a:pt x="995" y="2805"/>
                  </a:lnTo>
                  <a:lnTo>
                    <a:pt x="888" y="2799"/>
                  </a:lnTo>
                  <a:lnTo>
                    <a:pt x="784" y="2792"/>
                  </a:lnTo>
                  <a:lnTo>
                    <a:pt x="686" y="2784"/>
                  </a:lnTo>
                  <a:lnTo>
                    <a:pt x="593" y="2776"/>
                  </a:lnTo>
                  <a:lnTo>
                    <a:pt x="505" y="2766"/>
                  </a:lnTo>
                  <a:lnTo>
                    <a:pt x="423" y="2756"/>
                  </a:lnTo>
                  <a:lnTo>
                    <a:pt x="347" y="2745"/>
                  </a:lnTo>
                  <a:lnTo>
                    <a:pt x="278" y="2733"/>
                  </a:lnTo>
                  <a:lnTo>
                    <a:pt x="216" y="2721"/>
                  </a:lnTo>
                  <a:lnTo>
                    <a:pt x="160" y="2709"/>
                  </a:lnTo>
                  <a:lnTo>
                    <a:pt x="113" y="2696"/>
                  </a:lnTo>
                  <a:lnTo>
                    <a:pt x="73" y="2682"/>
                  </a:lnTo>
                  <a:lnTo>
                    <a:pt x="42" y="2668"/>
                  </a:lnTo>
                  <a:lnTo>
                    <a:pt x="19" y="2654"/>
                  </a:lnTo>
                  <a:lnTo>
                    <a:pt x="5" y="2640"/>
                  </a:lnTo>
                  <a:lnTo>
                    <a:pt x="0" y="2625"/>
                  </a:lnTo>
                  <a:lnTo>
                    <a:pt x="5" y="2608"/>
                  </a:lnTo>
                  <a:lnTo>
                    <a:pt x="19" y="2592"/>
                  </a:lnTo>
                  <a:lnTo>
                    <a:pt x="42" y="2576"/>
                  </a:lnTo>
                  <a:lnTo>
                    <a:pt x="73" y="2560"/>
                  </a:lnTo>
                  <a:lnTo>
                    <a:pt x="113" y="2545"/>
                  </a:lnTo>
                  <a:lnTo>
                    <a:pt x="160" y="2531"/>
                  </a:lnTo>
                  <a:lnTo>
                    <a:pt x="216" y="2517"/>
                  </a:lnTo>
                  <a:lnTo>
                    <a:pt x="278" y="2504"/>
                  </a:lnTo>
                  <a:lnTo>
                    <a:pt x="347" y="2492"/>
                  </a:lnTo>
                  <a:lnTo>
                    <a:pt x="423" y="2480"/>
                  </a:lnTo>
                  <a:lnTo>
                    <a:pt x="505" y="2469"/>
                  </a:lnTo>
                  <a:lnTo>
                    <a:pt x="593" y="2459"/>
                  </a:lnTo>
                  <a:lnTo>
                    <a:pt x="686" y="2450"/>
                  </a:lnTo>
                  <a:lnTo>
                    <a:pt x="784" y="2442"/>
                  </a:lnTo>
                  <a:lnTo>
                    <a:pt x="888" y="2435"/>
                  </a:lnTo>
                  <a:lnTo>
                    <a:pt x="995" y="2429"/>
                  </a:lnTo>
                  <a:lnTo>
                    <a:pt x="1107" y="2423"/>
                  </a:lnTo>
                  <a:lnTo>
                    <a:pt x="1223" y="2419"/>
                  </a:lnTo>
                  <a:lnTo>
                    <a:pt x="1342" y="2416"/>
                  </a:lnTo>
                  <a:lnTo>
                    <a:pt x="1464" y="2415"/>
                  </a:lnTo>
                  <a:lnTo>
                    <a:pt x="1589" y="2414"/>
                  </a:lnTo>
                  <a:close/>
                  <a:moveTo>
                    <a:pt x="1589" y="2625"/>
                  </a:moveTo>
                  <a:lnTo>
                    <a:pt x="1589" y="0"/>
                  </a:lnTo>
                  <a:moveTo>
                    <a:pt x="1589" y="2625"/>
                  </a:moveTo>
                  <a:lnTo>
                    <a:pt x="3192" y="2625"/>
                  </a:lnTo>
                  <a:lnTo>
                    <a:pt x="1589" y="0"/>
                  </a:lnTo>
                  <a:lnTo>
                    <a:pt x="0" y="2625"/>
                  </a:lnTo>
                </a:path>
              </a:pathLst>
            </a:custGeom>
            <a:noFill/>
            <a:ln w="1524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r-Cyrl-BA" sz="280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3" name="Text Box 295"/>
            <p:cNvSpPr txBox="1">
              <a:spLocks noChangeArrowheads="1"/>
            </p:cNvSpPr>
            <p:nvPr/>
          </p:nvSpPr>
          <p:spPr bwMode="auto">
            <a:xfrm>
              <a:off x="5877" y="1446"/>
              <a:ext cx="31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lnSpc>
                  <a:spcPts val="1250"/>
                </a:lnSpc>
                <a:spcAft>
                  <a:spcPts val="0"/>
                </a:spcAft>
              </a:pPr>
              <a:endParaRPr lang="bs-Latn-BA" sz="2800" dirty="0" smtClean="0">
                <a:solidFill>
                  <a:schemeClr val="bg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ts val="1250"/>
                </a:lnSpc>
                <a:spcAft>
                  <a:spcPts val="0"/>
                </a:spcAft>
              </a:pPr>
              <a:r>
                <a:rPr lang="bs-Latn-BA" sz="2800" dirty="0" smtClean="0">
                  <a:solidFill>
                    <a:schemeClr val="bg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H</a:t>
              </a:r>
              <a:endParaRPr lang="sr-Cyrl-BA" sz="2800" dirty="0">
                <a:solidFill>
                  <a:schemeClr val="bg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4" name="Text Box 294"/>
            <p:cNvSpPr txBox="1">
              <a:spLocks noChangeArrowheads="1"/>
            </p:cNvSpPr>
            <p:nvPr/>
          </p:nvSpPr>
          <p:spPr bwMode="auto">
            <a:xfrm>
              <a:off x="7029" y="1286"/>
              <a:ext cx="332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lnSpc>
                  <a:spcPts val="1250"/>
                </a:lnSpc>
                <a:spcAft>
                  <a:spcPts val="0"/>
                </a:spcAft>
              </a:pPr>
              <a:endParaRPr lang="bs-Latn-BA" sz="2800" dirty="0" smtClean="0">
                <a:solidFill>
                  <a:schemeClr val="bg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ts val="1250"/>
                </a:lnSpc>
                <a:spcAft>
                  <a:spcPts val="0"/>
                </a:spcAft>
              </a:pPr>
              <a:endParaRPr lang="bs-Latn-BA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ts val="1250"/>
                </a:lnSpc>
                <a:spcAft>
                  <a:spcPts val="0"/>
                </a:spcAft>
              </a:pPr>
              <a:r>
                <a:rPr lang="bs-Latn-BA" sz="2800" dirty="0" smtClean="0">
                  <a:solidFill>
                    <a:schemeClr val="bg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s</a:t>
              </a:r>
              <a:endParaRPr lang="sr-Cyrl-BA" sz="2800" dirty="0">
                <a:solidFill>
                  <a:schemeClr val="bg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5" name="Text Box 293"/>
            <p:cNvSpPr txBox="1">
              <a:spLocks noChangeArrowheads="1"/>
            </p:cNvSpPr>
            <p:nvPr/>
          </p:nvSpPr>
          <p:spPr bwMode="auto">
            <a:xfrm>
              <a:off x="6316" y="2998"/>
              <a:ext cx="1045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lnSpc>
                  <a:spcPts val="1250"/>
                </a:lnSpc>
                <a:spcAft>
                  <a:spcPts val="0"/>
                </a:spcAft>
              </a:pPr>
              <a:r>
                <a:rPr lang="bs-Latn-BA" sz="2800" dirty="0">
                  <a:solidFill>
                    <a:schemeClr val="bg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r</a:t>
              </a:r>
              <a:endParaRPr lang="sr-Cyrl-BA" sz="2800" dirty="0">
                <a:solidFill>
                  <a:schemeClr val="bg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17" name="Group 161"/>
          <p:cNvGrpSpPr>
            <a:grpSpLocks/>
          </p:cNvGrpSpPr>
          <p:nvPr/>
        </p:nvGrpSpPr>
        <p:grpSpPr bwMode="auto">
          <a:xfrm>
            <a:off x="8482813" y="2494210"/>
            <a:ext cx="2792004" cy="2925536"/>
            <a:chOff x="0" y="0"/>
            <a:chExt cx="2348" cy="2460"/>
          </a:xfrm>
        </p:grpSpPr>
        <p:sp>
          <p:nvSpPr>
            <p:cNvPr id="18" name="AutoShape 166"/>
            <p:cNvSpPr>
              <a:spLocks/>
            </p:cNvSpPr>
            <p:nvPr/>
          </p:nvSpPr>
          <p:spPr bwMode="auto">
            <a:xfrm>
              <a:off x="0" y="0"/>
              <a:ext cx="2348" cy="2460"/>
            </a:xfrm>
            <a:custGeom>
              <a:avLst/>
              <a:gdLst>
                <a:gd name="T0" fmla="*/ 936 w 2348"/>
                <a:gd name="T1" fmla="*/ 2440 h 2460"/>
                <a:gd name="T2" fmla="*/ 1032 w 2348"/>
                <a:gd name="T3" fmla="*/ 2420 h 2460"/>
                <a:gd name="T4" fmla="*/ 1205 w 2348"/>
                <a:gd name="T5" fmla="*/ 2420 h 2460"/>
                <a:gd name="T6" fmla="*/ 1469 w 2348"/>
                <a:gd name="T7" fmla="*/ 2440 h 2460"/>
                <a:gd name="T8" fmla="*/ 715 w 2348"/>
                <a:gd name="T9" fmla="*/ 100 h 2460"/>
                <a:gd name="T10" fmla="*/ 470 w 2348"/>
                <a:gd name="T11" fmla="*/ 240 h 2460"/>
                <a:gd name="T12" fmla="*/ 288 w 2348"/>
                <a:gd name="T13" fmla="*/ 420 h 2460"/>
                <a:gd name="T14" fmla="*/ 144 w 2348"/>
                <a:gd name="T15" fmla="*/ 640 h 2460"/>
                <a:gd name="T16" fmla="*/ 82 w 2348"/>
                <a:gd name="T17" fmla="*/ 780 h 2460"/>
                <a:gd name="T18" fmla="*/ 24 w 2348"/>
                <a:gd name="T19" fmla="*/ 980 h 2460"/>
                <a:gd name="T20" fmla="*/ 5 w 2348"/>
                <a:gd name="T21" fmla="*/ 1140 h 2460"/>
                <a:gd name="T22" fmla="*/ 10 w 2348"/>
                <a:gd name="T23" fmla="*/ 1360 h 2460"/>
                <a:gd name="T24" fmla="*/ 96 w 2348"/>
                <a:gd name="T25" fmla="*/ 1720 h 2460"/>
                <a:gd name="T26" fmla="*/ 158 w 2348"/>
                <a:gd name="T27" fmla="*/ 1860 h 2460"/>
                <a:gd name="T28" fmla="*/ 408 w 2348"/>
                <a:gd name="T29" fmla="*/ 2160 h 2460"/>
                <a:gd name="T30" fmla="*/ 638 w 2348"/>
                <a:gd name="T31" fmla="*/ 2340 h 2460"/>
                <a:gd name="T32" fmla="*/ 835 w 2348"/>
                <a:gd name="T33" fmla="*/ 2380 h 2460"/>
                <a:gd name="T34" fmla="*/ 682 w 2348"/>
                <a:gd name="T35" fmla="*/ 2320 h 2460"/>
                <a:gd name="T36" fmla="*/ 499 w 2348"/>
                <a:gd name="T37" fmla="*/ 2200 h 2460"/>
                <a:gd name="T38" fmla="*/ 302 w 2348"/>
                <a:gd name="T39" fmla="*/ 2000 h 2460"/>
                <a:gd name="T40" fmla="*/ 178 w 2348"/>
                <a:gd name="T41" fmla="*/ 1800 h 2460"/>
                <a:gd name="T42" fmla="*/ 110 w 2348"/>
                <a:gd name="T43" fmla="*/ 1640 h 2460"/>
                <a:gd name="T44" fmla="*/ 58 w 2348"/>
                <a:gd name="T45" fmla="*/ 1440 h 2460"/>
                <a:gd name="T46" fmla="*/ 48 w 2348"/>
                <a:gd name="T47" fmla="*/ 1120 h 2460"/>
                <a:gd name="T48" fmla="*/ 86 w 2348"/>
                <a:gd name="T49" fmla="*/ 920 h 2460"/>
                <a:gd name="T50" fmla="*/ 154 w 2348"/>
                <a:gd name="T51" fmla="*/ 720 h 2460"/>
                <a:gd name="T52" fmla="*/ 250 w 2348"/>
                <a:gd name="T53" fmla="*/ 540 h 2460"/>
                <a:gd name="T54" fmla="*/ 374 w 2348"/>
                <a:gd name="T55" fmla="*/ 400 h 2460"/>
                <a:gd name="T56" fmla="*/ 499 w 2348"/>
                <a:gd name="T57" fmla="*/ 280 h 2460"/>
                <a:gd name="T58" fmla="*/ 710 w 2348"/>
                <a:gd name="T59" fmla="*/ 140 h 2460"/>
                <a:gd name="T60" fmla="*/ 864 w 2348"/>
                <a:gd name="T61" fmla="*/ 80 h 2460"/>
                <a:gd name="T62" fmla="*/ 1589 w 2348"/>
                <a:gd name="T63" fmla="*/ 120 h 2460"/>
                <a:gd name="T64" fmla="*/ 1781 w 2348"/>
                <a:gd name="T65" fmla="*/ 220 h 2460"/>
                <a:gd name="T66" fmla="*/ 1915 w 2348"/>
                <a:gd name="T67" fmla="*/ 320 h 2460"/>
                <a:gd name="T68" fmla="*/ 2064 w 2348"/>
                <a:gd name="T69" fmla="*/ 500 h 2460"/>
                <a:gd name="T70" fmla="*/ 2170 w 2348"/>
                <a:gd name="T71" fmla="*/ 660 h 2460"/>
                <a:gd name="T72" fmla="*/ 2227 w 2348"/>
                <a:gd name="T73" fmla="*/ 800 h 2460"/>
                <a:gd name="T74" fmla="*/ 2285 w 2348"/>
                <a:gd name="T75" fmla="*/ 1020 h 2460"/>
                <a:gd name="T76" fmla="*/ 2299 w 2348"/>
                <a:gd name="T77" fmla="*/ 1320 h 2460"/>
                <a:gd name="T78" fmla="*/ 2261 w 2348"/>
                <a:gd name="T79" fmla="*/ 1560 h 2460"/>
                <a:gd name="T80" fmla="*/ 2194 w 2348"/>
                <a:gd name="T81" fmla="*/ 1760 h 2460"/>
                <a:gd name="T82" fmla="*/ 2078 w 2348"/>
                <a:gd name="T83" fmla="*/ 1960 h 2460"/>
                <a:gd name="T84" fmla="*/ 1891 w 2348"/>
                <a:gd name="T85" fmla="*/ 2160 h 2460"/>
                <a:gd name="T86" fmla="*/ 1762 w 2348"/>
                <a:gd name="T87" fmla="*/ 2260 h 2460"/>
                <a:gd name="T88" fmla="*/ 1560 w 2348"/>
                <a:gd name="T89" fmla="*/ 2360 h 2460"/>
                <a:gd name="T90" fmla="*/ 1632 w 2348"/>
                <a:gd name="T91" fmla="*/ 2380 h 2460"/>
                <a:gd name="T92" fmla="*/ 1896 w 2348"/>
                <a:gd name="T93" fmla="*/ 2200 h 2460"/>
                <a:gd name="T94" fmla="*/ 2112 w 2348"/>
                <a:gd name="T95" fmla="*/ 1980 h 2460"/>
                <a:gd name="T96" fmla="*/ 2227 w 2348"/>
                <a:gd name="T97" fmla="*/ 1760 h 2460"/>
                <a:gd name="T98" fmla="*/ 2333 w 2348"/>
                <a:gd name="T99" fmla="*/ 1420 h 2460"/>
                <a:gd name="T100" fmla="*/ 2347 w 2348"/>
                <a:gd name="T101" fmla="*/ 1240 h 2460"/>
                <a:gd name="T102" fmla="*/ 2333 w 2348"/>
                <a:gd name="T103" fmla="*/ 1040 h 2460"/>
                <a:gd name="T104" fmla="*/ 2299 w 2348"/>
                <a:gd name="T105" fmla="*/ 900 h 2460"/>
                <a:gd name="T106" fmla="*/ 2227 w 2348"/>
                <a:gd name="T107" fmla="*/ 700 h 2460"/>
                <a:gd name="T108" fmla="*/ 2112 w 2348"/>
                <a:gd name="T109" fmla="*/ 500 h 2460"/>
                <a:gd name="T110" fmla="*/ 1920 w 2348"/>
                <a:gd name="T111" fmla="*/ 280 h 2460"/>
                <a:gd name="T112" fmla="*/ 1680 w 2348"/>
                <a:gd name="T113" fmla="*/ 120 h 2460"/>
                <a:gd name="T114" fmla="*/ 854 w 2348"/>
                <a:gd name="T115" fmla="*/ 40 h 2460"/>
                <a:gd name="T116" fmla="*/ 1056 w 2348"/>
                <a:gd name="T117" fmla="*/ 40 h 2460"/>
                <a:gd name="T118" fmla="*/ 1574 w 2348"/>
                <a:gd name="T119" fmla="*/ 80 h 2460"/>
                <a:gd name="T120" fmla="*/ 1022 w 2348"/>
                <a:gd name="T121" fmla="*/ 20 h 2460"/>
                <a:gd name="T122" fmla="*/ 1291 w 2348"/>
                <a:gd name="T123" fmla="*/ 0 h 2460"/>
                <a:gd name="T124" fmla="*/ 1325 w 2348"/>
                <a:gd name="T125" fmla="*/ 20 h 2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48" h="2460">
                  <a:moveTo>
                    <a:pt x="946" y="2400"/>
                  </a:moveTo>
                  <a:lnTo>
                    <a:pt x="797" y="2400"/>
                  </a:lnTo>
                  <a:lnTo>
                    <a:pt x="854" y="2420"/>
                  </a:lnTo>
                  <a:lnTo>
                    <a:pt x="878" y="2440"/>
                  </a:lnTo>
                  <a:lnTo>
                    <a:pt x="936" y="2440"/>
                  </a:lnTo>
                  <a:lnTo>
                    <a:pt x="1022" y="2460"/>
                  </a:lnTo>
                  <a:lnTo>
                    <a:pt x="1176" y="2460"/>
                  </a:lnTo>
                  <a:lnTo>
                    <a:pt x="1176" y="2440"/>
                  </a:lnTo>
                  <a:lnTo>
                    <a:pt x="1142" y="2420"/>
                  </a:lnTo>
                  <a:lnTo>
                    <a:pt x="1032" y="2420"/>
                  </a:lnTo>
                  <a:lnTo>
                    <a:pt x="946" y="2400"/>
                  </a:lnTo>
                  <a:close/>
                  <a:moveTo>
                    <a:pt x="1550" y="2400"/>
                  </a:moveTo>
                  <a:lnTo>
                    <a:pt x="1402" y="2400"/>
                  </a:lnTo>
                  <a:lnTo>
                    <a:pt x="1315" y="2420"/>
                  </a:lnTo>
                  <a:lnTo>
                    <a:pt x="1205" y="2420"/>
                  </a:lnTo>
                  <a:lnTo>
                    <a:pt x="1176" y="2440"/>
                  </a:lnTo>
                  <a:lnTo>
                    <a:pt x="1176" y="2460"/>
                  </a:lnTo>
                  <a:lnTo>
                    <a:pt x="1325" y="2460"/>
                  </a:lnTo>
                  <a:lnTo>
                    <a:pt x="1411" y="2440"/>
                  </a:lnTo>
                  <a:lnTo>
                    <a:pt x="1469" y="2440"/>
                  </a:lnTo>
                  <a:lnTo>
                    <a:pt x="1493" y="2420"/>
                  </a:lnTo>
                  <a:lnTo>
                    <a:pt x="1550" y="2400"/>
                  </a:lnTo>
                  <a:close/>
                  <a:moveTo>
                    <a:pt x="864" y="80"/>
                  </a:moveTo>
                  <a:lnTo>
                    <a:pt x="744" y="80"/>
                  </a:lnTo>
                  <a:lnTo>
                    <a:pt x="715" y="100"/>
                  </a:lnTo>
                  <a:lnTo>
                    <a:pt x="691" y="100"/>
                  </a:lnTo>
                  <a:lnTo>
                    <a:pt x="667" y="120"/>
                  </a:lnTo>
                  <a:lnTo>
                    <a:pt x="638" y="140"/>
                  </a:lnTo>
                  <a:lnTo>
                    <a:pt x="518" y="200"/>
                  </a:lnTo>
                  <a:lnTo>
                    <a:pt x="470" y="240"/>
                  </a:lnTo>
                  <a:lnTo>
                    <a:pt x="451" y="260"/>
                  </a:lnTo>
                  <a:lnTo>
                    <a:pt x="427" y="280"/>
                  </a:lnTo>
                  <a:lnTo>
                    <a:pt x="408" y="300"/>
                  </a:lnTo>
                  <a:lnTo>
                    <a:pt x="384" y="320"/>
                  </a:lnTo>
                  <a:lnTo>
                    <a:pt x="288" y="420"/>
                  </a:lnTo>
                  <a:lnTo>
                    <a:pt x="250" y="480"/>
                  </a:lnTo>
                  <a:lnTo>
                    <a:pt x="235" y="500"/>
                  </a:lnTo>
                  <a:lnTo>
                    <a:pt x="216" y="520"/>
                  </a:lnTo>
                  <a:lnTo>
                    <a:pt x="173" y="600"/>
                  </a:lnTo>
                  <a:lnTo>
                    <a:pt x="144" y="640"/>
                  </a:lnTo>
                  <a:lnTo>
                    <a:pt x="130" y="680"/>
                  </a:lnTo>
                  <a:lnTo>
                    <a:pt x="120" y="700"/>
                  </a:lnTo>
                  <a:lnTo>
                    <a:pt x="106" y="720"/>
                  </a:lnTo>
                  <a:lnTo>
                    <a:pt x="96" y="760"/>
                  </a:lnTo>
                  <a:lnTo>
                    <a:pt x="82" y="780"/>
                  </a:lnTo>
                  <a:lnTo>
                    <a:pt x="53" y="860"/>
                  </a:lnTo>
                  <a:lnTo>
                    <a:pt x="48" y="900"/>
                  </a:lnTo>
                  <a:lnTo>
                    <a:pt x="38" y="920"/>
                  </a:lnTo>
                  <a:lnTo>
                    <a:pt x="34" y="960"/>
                  </a:lnTo>
                  <a:lnTo>
                    <a:pt x="24" y="980"/>
                  </a:lnTo>
                  <a:lnTo>
                    <a:pt x="19" y="1020"/>
                  </a:lnTo>
                  <a:lnTo>
                    <a:pt x="14" y="1040"/>
                  </a:lnTo>
                  <a:lnTo>
                    <a:pt x="10" y="1080"/>
                  </a:lnTo>
                  <a:lnTo>
                    <a:pt x="10" y="1100"/>
                  </a:lnTo>
                  <a:lnTo>
                    <a:pt x="5" y="1140"/>
                  </a:lnTo>
                  <a:lnTo>
                    <a:pt x="5" y="1200"/>
                  </a:lnTo>
                  <a:lnTo>
                    <a:pt x="0" y="1240"/>
                  </a:lnTo>
                  <a:lnTo>
                    <a:pt x="5" y="1260"/>
                  </a:lnTo>
                  <a:lnTo>
                    <a:pt x="5" y="1320"/>
                  </a:lnTo>
                  <a:lnTo>
                    <a:pt x="10" y="1360"/>
                  </a:lnTo>
                  <a:lnTo>
                    <a:pt x="10" y="1400"/>
                  </a:lnTo>
                  <a:lnTo>
                    <a:pt x="14" y="1420"/>
                  </a:lnTo>
                  <a:lnTo>
                    <a:pt x="24" y="1480"/>
                  </a:lnTo>
                  <a:lnTo>
                    <a:pt x="53" y="1600"/>
                  </a:lnTo>
                  <a:lnTo>
                    <a:pt x="96" y="1720"/>
                  </a:lnTo>
                  <a:lnTo>
                    <a:pt x="106" y="1740"/>
                  </a:lnTo>
                  <a:lnTo>
                    <a:pt x="120" y="1760"/>
                  </a:lnTo>
                  <a:lnTo>
                    <a:pt x="130" y="1800"/>
                  </a:lnTo>
                  <a:lnTo>
                    <a:pt x="144" y="1820"/>
                  </a:lnTo>
                  <a:lnTo>
                    <a:pt x="158" y="1860"/>
                  </a:lnTo>
                  <a:lnTo>
                    <a:pt x="216" y="1940"/>
                  </a:lnTo>
                  <a:lnTo>
                    <a:pt x="235" y="1980"/>
                  </a:lnTo>
                  <a:lnTo>
                    <a:pt x="250" y="2000"/>
                  </a:lnTo>
                  <a:lnTo>
                    <a:pt x="384" y="2140"/>
                  </a:lnTo>
                  <a:lnTo>
                    <a:pt x="408" y="2160"/>
                  </a:lnTo>
                  <a:lnTo>
                    <a:pt x="427" y="2180"/>
                  </a:lnTo>
                  <a:lnTo>
                    <a:pt x="451" y="2200"/>
                  </a:lnTo>
                  <a:lnTo>
                    <a:pt x="470" y="2220"/>
                  </a:lnTo>
                  <a:lnTo>
                    <a:pt x="566" y="2300"/>
                  </a:lnTo>
                  <a:lnTo>
                    <a:pt x="638" y="2340"/>
                  </a:lnTo>
                  <a:lnTo>
                    <a:pt x="667" y="2340"/>
                  </a:lnTo>
                  <a:lnTo>
                    <a:pt x="715" y="2380"/>
                  </a:lnTo>
                  <a:lnTo>
                    <a:pt x="773" y="2400"/>
                  </a:lnTo>
                  <a:lnTo>
                    <a:pt x="893" y="2400"/>
                  </a:lnTo>
                  <a:lnTo>
                    <a:pt x="835" y="2380"/>
                  </a:lnTo>
                  <a:lnTo>
                    <a:pt x="811" y="2360"/>
                  </a:lnTo>
                  <a:lnTo>
                    <a:pt x="787" y="2360"/>
                  </a:lnTo>
                  <a:lnTo>
                    <a:pt x="758" y="2340"/>
                  </a:lnTo>
                  <a:lnTo>
                    <a:pt x="710" y="2320"/>
                  </a:lnTo>
                  <a:lnTo>
                    <a:pt x="682" y="2320"/>
                  </a:lnTo>
                  <a:lnTo>
                    <a:pt x="634" y="2280"/>
                  </a:lnTo>
                  <a:lnTo>
                    <a:pt x="586" y="2260"/>
                  </a:lnTo>
                  <a:lnTo>
                    <a:pt x="566" y="2240"/>
                  </a:lnTo>
                  <a:lnTo>
                    <a:pt x="518" y="2220"/>
                  </a:lnTo>
                  <a:lnTo>
                    <a:pt x="499" y="2200"/>
                  </a:lnTo>
                  <a:lnTo>
                    <a:pt x="475" y="2180"/>
                  </a:lnTo>
                  <a:lnTo>
                    <a:pt x="456" y="2160"/>
                  </a:lnTo>
                  <a:lnTo>
                    <a:pt x="432" y="2140"/>
                  </a:lnTo>
                  <a:lnTo>
                    <a:pt x="317" y="2020"/>
                  </a:lnTo>
                  <a:lnTo>
                    <a:pt x="302" y="2000"/>
                  </a:lnTo>
                  <a:lnTo>
                    <a:pt x="283" y="1980"/>
                  </a:lnTo>
                  <a:lnTo>
                    <a:pt x="269" y="1960"/>
                  </a:lnTo>
                  <a:lnTo>
                    <a:pt x="250" y="1920"/>
                  </a:lnTo>
                  <a:lnTo>
                    <a:pt x="192" y="1840"/>
                  </a:lnTo>
                  <a:lnTo>
                    <a:pt x="178" y="1800"/>
                  </a:lnTo>
                  <a:lnTo>
                    <a:pt x="168" y="1780"/>
                  </a:lnTo>
                  <a:lnTo>
                    <a:pt x="154" y="1760"/>
                  </a:lnTo>
                  <a:lnTo>
                    <a:pt x="144" y="1720"/>
                  </a:lnTo>
                  <a:lnTo>
                    <a:pt x="130" y="1700"/>
                  </a:lnTo>
                  <a:lnTo>
                    <a:pt x="110" y="1640"/>
                  </a:lnTo>
                  <a:lnTo>
                    <a:pt x="91" y="1600"/>
                  </a:lnTo>
                  <a:lnTo>
                    <a:pt x="86" y="1560"/>
                  </a:lnTo>
                  <a:lnTo>
                    <a:pt x="77" y="1540"/>
                  </a:lnTo>
                  <a:lnTo>
                    <a:pt x="67" y="1480"/>
                  </a:lnTo>
                  <a:lnTo>
                    <a:pt x="58" y="1440"/>
                  </a:lnTo>
                  <a:lnTo>
                    <a:pt x="58" y="1420"/>
                  </a:lnTo>
                  <a:lnTo>
                    <a:pt x="53" y="1380"/>
                  </a:lnTo>
                  <a:lnTo>
                    <a:pt x="43" y="1320"/>
                  </a:lnTo>
                  <a:lnTo>
                    <a:pt x="43" y="1140"/>
                  </a:lnTo>
                  <a:lnTo>
                    <a:pt x="48" y="1120"/>
                  </a:lnTo>
                  <a:lnTo>
                    <a:pt x="58" y="1060"/>
                  </a:lnTo>
                  <a:lnTo>
                    <a:pt x="58" y="1020"/>
                  </a:lnTo>
                  <a:lnTo>
                    <a:pt x="67" y="1000"/>
                  </a:lnTo>
                  <a:lnTo>
                    <a:pt x="77" y="940"/>
                  </a:lnTo>
                  <a:lnTo>
                    <a:pt x="86" y="920"/>
                  </a:lnTo>
                  <a:lnTo>
                    <a:pt x="91" y="880"/>
                  </a:lnTo>
                  <a:lnTo>
                    <a:pt x="120" y="800"/>
                  </a:lnTo>
                  <a:lnTo>
                    <a:pt x="130" y="780"/>
                  </a:lnTo>
                  <a:lnTo>
                    <a:pt x="144" y="740"/>
                  </a:lnTo>
                  <a:lnTo>
                    <a:pt x="154" y="720"/>
                  </a:lnTo>
                  <a:lnTo>
                    <a:pt x="168" y="680"/>
                  </a:lnTo>
                  <a:lnTo>
                    <a:pt x="178" y="660"/>
                  </a:lnTo>
                  <a:lnTo>
                    <a:pt x="206" y="620"/>
                  </a:lnTo>
                  <a:lnTo>
                    <a:pt x="221" y="580"/>
                  </a:lnTo>
                  <a:lnTo>
                    <a:pt x="250" y="540"/>
                  </a:lnTo>
                  <a:lnTo>
                    <a:pt x="269" y="520"/>
                  </a:lnTo>
                  <a:lnTo>
                    <a:pt x="283" y="500"/>
                  </a:lnTo>
                  <a:lnTo>
                    <a:pt x="302" y="480"/>
                  </a:lnTo>
                  <a:lnTo>
                    <a:pt x="317" y="460"/>
                  </a:lnTo>
                  <a:lnTo>
                    <a:pt x="374" y="400"/>
                  </a:lnTo>
                  <a:lnTo>
                    <a:pt x="394" y="360"/>
                  </a:lnTo>
                  <a:lnTo>
                    <a:pt x="432" y="320"/>
                  </a:lnTo>
                  <a:lnTo>
                    <a:pt x="456" y="320"/>
                  </a:lnTo>
                  <a:lnTo>
                    <a:pt x="475" y="300"/>
                  </a:lnTo>
                  <a:lnTo>
                    <a:pt x="499" y="280"/>
                  </a:lnTo>
                  <a:lnTo>
                    <a:pt x="518" y="260"/>
                  </a:lnTo>
                  <a:lnTo>
                    <a:pt x="566" y="220"/>
                  </a:lnTo>
                  <a:lnTo>
                    <a:pt x="586" y="220"/>
                  </a:lnTo>
                  <a:lnTo>
                    <a:pt x="682" y="160"/>
                  </a:lnTo>
                  <a:lnTo>
                    <a:pt x="710" y="140"/>
                  </a:lnTo>
                  <a:lnTo>
                    <a:pt x="734" y="140"/>
                  </a:lnTo>
                  <a:lnTo>
                    <a:pt x="758" y="120"/>
                  </a:lnTo>
                  <a:lnTo>
                    <a:pt x="787" y="120"/>
                  </a:lnTo>
                  <a:lnTo>
                    <a:pt x="835" y="100"/>
                  </a:lnTo>
                  <a:lnTo>
                    <a:pt x="864" y="80"/>
                  </a:lnTo>
                  <a:close/>
                  <a:moveTo>
                    <a:pt x="1603" y="80"/>
                  </a:moveTo>
                  <a:lnTo>
                    <a:pt x="1483" y="80"/>
                  </a:lnTo>
                  <a:lnTo>
                    <a:pt x="1512" y="100"/>
                  </a:lnTo>
                  <a:lnTo>
                    <a:pt x="1560" y="120"/>
                  </a:lnTo>
                  <a:lnTo>
                    <a:pt x="1589" y="120"/>
                  </a:lnTo>
                  <a:lnTo>
                    <a:pt x="1613" y="140"/>
                  </a:lnTo>
                  <a:lnTo>
                    <a:pt x="1637" y="140"/>
                  </a:lnTo>
                  <a:lnTo>
                    <a:pt x="1666" y="160"/>
                  </a:lnTo>
                  <a:lnTo>
                    <a:pt x="1762" y="220"/>
                  </a:lnTo>
                  <a:lnTo>
                    <a:pt x="1781" y="220"/>
                  </a:lnTo>
                  <a:lnTo>
                    <a:pt x="1829" y="260"/>
                  </a:lnTo>
                  <a:lnTo>
                    <a:pt x="1848" y="280"/>
                  </a:lnTo>
                  <a:lnTo>
                    <a:pt x="1872" y="300"/>
                  </a:lnTo>
                  <a:lnTo>
                    <a:pt x="1891" y="320"/>
                  </a:lnTo>
                  <a:lnTo>
                    <a:pt x="1915" y="320"/>
                  </a:lnTo>
                  <a:lnTo>
                    <a:pt x="1954" y="360"/>
                  </a:lnTo>
                  <a:lnTo>
                    <a:pt x="1973" y="400"/>
                  </a:lnTo>
                  <a:lnTo>
                    <a:pt x="2030" y="460"/>
                  </a:lnTo>
                  <a:lnTo>
                    <a:pt x="2045" y="480"/>
                  </a:lnTo>
                  <a:lnTo>
                    <a:pt x="2064" y="500"/>
                  </a:lnTo>
                  <a:lnTo>
                    <a:pt x="2078" y="520"/>
                  </a:lnTo>
                  <a:lnTo>
                    <a:pt x="2098" y="540"/>
                  </a:lnTo>
                  <a:lnTo>
                    <a:pt x="2126" y="580"/>
                  </a:lnTo>
                  <a:lnTo>
                    <a:pt x="2141" y="620"/>
                  </a:lnTo>
                  <a:lnTo>
                    <a:pt x="2170" y="660"/>
                  </a:lnTo>
                  <a:lnTo>
                    <a:pt x="2179" y="680"/>
                  </a:lnTo>
                  <a:lnTo>
                    <a:pt x="2194" y="720"/>
                  </a:lnTo>
                  <a:lnTo>
                    <a:pt x="2203" y="740"/>
                  </a:lnTo>
                  <a:lnTo>
                    <a:pt x="2218" y="780"/>
                  </a:lnTo>
                  <a:lnTo>
                    <a:pt x="2227" y="800"/>
                  </a:lnTo>
                  <a:lnTo>
                    <a:pt x="2256" y="880"/>
                  </a:lnTo>
                  <a:lnTo>
                    <a:pt x="2261" y="920"/>
                  </a:lnTo>
                  <a:lnTo>
                    <a:pt x="2270" y="940"/>
                  </a:lnTo>
                  <a:lnTo>
                    <a:pt x="2280" y="1000"/>
                  </a:lnTo>
                  <a:lnTo>
                    <a:pt x="2285" y="1020"/>
                  </a:lnTo>
                  <a:lnTo>
                    <a:pt x="2299" y="1120"/>
                  </a:lnTo>
                  <a:lnTo>
                    <a:pt x="2299" y="1140"/>
                  </a:lnTo>
                  <a:lnTo>
                    <a:pt x="2304" y="1180"/>
                  </a:lnTo>
                  <a:lnTo>
                    <a:pt x="2304" y="1300"/>
                  </a:lnTo>
                  <a:lnTo>
                    <a:pt x="2299" y="1320"/>
                  </a:lnTo>
                  <a:lnTo>
                    <a:pt x="2299" y="1360"/>
                  </a:lnTo>
                  <a:lnTo>
                    <a:pt x="2294" y="1380"/>
                  </a:lnTo>
                  <a:lnTo>
                    <a:pt x="2290" y="1420"/>
                  </a:lnTo>
                  <a:lnTo>
                    <a:pt x="2270" y="1540"/>
                  </a:lnTo>
                  <a:lnTo>
                    <a:pt x="2261" y="1560"/>
                  </a:lnTo>
                  <a:lnTo>
                    <a:pt x="2256" y="1600"/>
                  </a:lnTo>
                  <a:lnTo>
                    <a:pt x="2237" y="1640"/>
                  </a:lnTo>
                  <a:lnTo>
                    <a:pt x="2218" y="1700"/>
                  </a:lnTo>
                  <a:lnTo>
                    <a:pt x="2203" y="1720"/>
                  </a:lnTo>
                  <a:lnTo>
                    <a:pt x="2194" y="1760"/>
                  </a:lnTo>
                  <a:lnTo>
                    <a:pt x="2179" y="1780"/>
                  </a:lnTo>
                  <a:lnTo>
                    <a:pt x="2170" y="1800"/>
                  </a:lnTo>
                  <a:lnTo>
                    <a:pt x="2155" y="1840"/>
                  </a:lnTo>
                  <a:lnTo>
                    <a:pt x="2098" y="1920"/>
                  </a:lnTo>
                  <a:lnTo>
                    <a:pt x="2078" y="1960"/>
                  </a:lnTo>
                  <a:lnTo>
                    <a:pt x="2064" y="1980"/>
                  </a:lnTo>
                  <a:lnTo>
                    <a:pt x="2045" y="2000"/>
                  </a:lnTo>
                  <a:lnTo>
                    <a:pt x="2030" y="2020"/>
                  </a:lnTo>
                  <a:lnTo>
                    <a:pt x="1915" y="2140"/>
                  </a:lnTo>
                  <a:lnTo>
                    <a:pt x="1891" y="2160"/>
                  </a:lnTo>
                  <a:lnTo>
                    <a:pt x="1872" y="2180"/>
                  </a:lnTo>
                  <a:lnTo>
                    <a:pt x="1848" y="2200"/>
                  </a:lnTo>
                  <a:lnTo>
                    <a:pt x="1829" y="2220"/>
                  </a:lnTo>
                  <a:lnTo>
                    <a:pt x="1781" y="2240"/>
                  </a:lnTo>
                  <a:lnTo>
                    <a:pt x="1762" y="2260"/>
                  </a:lnTo>
                  <a:lnTo>
                    <a:pt x="1714" y="2280"/>
                  </a:lnTo>
                  <a:lnTo>
                    <a:pt x="1666" y="2320"/>
                  </a:lnTo>
                  <a:lnTo>
                    <a:pt x="1637" y="2320"/>
                  </a:lnTo>
                  <a:lnTo>
                    <a:pt x="1589" y="2340"/>
                  </a:lnTo>
                  <a:lnTo>
                    <a:pt x="1560" y="2360"/>
                  </a:lnTo>
                  <a:lnTo>
                    <a:pt x="1536" y="2360"/>
                  </a:lnTo>
                  <a:lnTo>
                    <a:pt x="1512" y="2380"/>
                  </a:lnTo>
                  <a:lnTo>
                    <a:pt x="1454" y="2400"/>
                  </a:lnTo>
                  <a:lnTo>
                    <a:pt x="1574" y="2400"/>
                  </a:lnTo>
                  <a:lnTo>
                    <a:pt x="1632" y="2380"/>
                  </a:lnTo>
                  <a:lnTo>
                    <a:pt x="1680" y="2340"/>
                  </a:lnTo>
                  <a:lnTo>
                    <a:pt x="1709" y="2340"/>
                  </a:lnTo>
                  <a:lnTo>
                    <a:pt x="1781" y="2300"/>
                  </a:lnTo>
                  <a:lnTo>
                    <a:pt x="1877" y="2220"/>
                  </a:lnTo>
                  <a:lnTo>
                    <a:pt x="1896" y="2200"/>
                  </a:lnTo>
                  <a:lnTo>
                    <a:pt x="1920" y="2180"/>
                  </a:lnTo>
                  <a:lnTo>
                    <a:pt x="1939" y="2160"/>
                  </a:lnTo>
                  <a:lnTo>
                    <a:pt x="1963" y="2140"/>
                  </a:lnTo>
                  <a:lnTo>
                    <a:pt x="2098" y="2000"/>
                  </a:lnTo>
                  <a:lnTo>
                    <a:pt x="2112" y="1980"/>
                  </a:lnTo>
                  <a:lnTo>
                    <a:pt x="2131" y="1940"/>
                  </a:lnTo>
                  <a:lnTo>
                    <a:pt x="2189" y="1860"/>
                  </a:lnTo>
                  <a:lnTo>
                    <a:pt x="2203" y="1820"/>
                  </a:lnTo>
                  <a:lnTo>
                    <a:pt x="2218" y="1800"/>
                  </a:lnTo>
                  <a:lnTo>
                    <a:pt x="2227" y="1760"/>
                  </a:lnTo>
                  <a:lnTo>
                    <a:pt x="2242" y="1740"/>
                  </a:lnTo>
                  <a:lnTo>
                    <a:pt x="2251" y="1720"/>
                  </a:lnTo>
                  <a:lnTo>
                    <a:pt x="2294" y="1600"/>
                  </a:lnTo>
                  <a:lnTo>
                    <a:pt x="2323" y="1480"/>
                  </a:lnTo>
                  <a:lnTo>
                    <a:pt x="2333" y="1420"/>
                  </a:lnTo>
                  <a:lnTo>
                    <a:pt x="2338" y="1400"/>
                  </a:lnTo>
                  <a:lnTo>
                    <a:pt x="2338" y="1360"/>
                  </a:lnTo>
                  <a:lnTo>
                    <a:pt x="2342" y="1320"/>
                  </a:lnTo>
                  <a:lnTo>
                    <a:pt x="2342" y="1260"/>
                  </a:lnTo>
                  <a:lnTo>
                    <a:pt x="2347" y="1240"/>
                  </a:lnTo>
                  <a:lnTo>
                    <a:pt x="2342" y="1200"/>
                  </a:lnTo>
                  <a:lnTo>
                    <a:pt x="2342" y="1140"/>
                  </a:lnTo>
                  <a:lnTo>
                    <a:pt x="2338" y="1100"/>
                  </a:lnTo>
                  <a:lnTo>
                    <a:pt x="2338" y="1080"/>
                  </a:lnTo>
                  <a:lnTo>
                    <a:pt x="2333" y="1040"/>
                  </a:lnTo>
                  <a:lnTo>
                    <a:pt x="2328" y="1020"/>
                  </a:lnTo>
                  <a:lnTo>
                    <a:pt x="2323" y="980"/>
                  </a:lnTo>
                  <a:lnTo>
                    <a:pt x="2314" y="960"/>
                  </a:lnTo>
                  <a:lnTo>
                    <a:pt x="2309" y="920"/>
                  </a:lnTo>
                  <a:lnTo>
                    <a:pt x="2299" y="900"/>
                  </a:lnTo>
                  <a:lnTo>
                    <a:pt x="2294" y="860"/>
                  </a:lnTo>
                  <a:lnTo>
                    <a:pt x="2266" y="780"/>
                  </a:lnTo>
                  <a:lnTo>
                    <a:pt x="2251" y="760"/>
                  </a:lnTo>
                  <a:lnTo>
                    <a:pt x="2242" y="720"/>
                  </a:lnTo>
                  <a:lnTo>
                    <a:pt x="2227" y="700"/>
                  </a:lnTo>
                  <a:lnTo>
                    <a:pt x="2218" y="680"/>
                  </a:lnTo>
                  <a:lnTo>
                    <a:pt x="2203" y="640"/>
                  </a:lnTo>
                  <a:lnTo>
                    <a:pt x="2174" y="600"/>
                  </a:lnTo>
                  <a:lnTo>
                    <a:pt x="2131" y="520"/>
                  </a:lnTo>
                  <a:lnTo>
                    <a:pt x="2112" y="500"/>
                  </a:lnTo>
                  <a:lnTo>
                    <a:pt x="2098" y="480"/>
                  </a:lnTo>
                  <a:lnTo>
                    <a:pt x="2059" y="420"/>
                  </a:lnTo>
                  <a:lnTo>
                    <a:pt x="1963" y="320"/>
                  </a:lnTo>
                  <a:lnTo>
                    <a:pt x="1939" y="300"/>
                  </a:lnTo>
                  <a:lnTo>
                    <a:pt x="1920" y="280"/>
                  </a:lnTo>
                  <a:lnTo>
                    <a:pt x="1896" y="260"/>
                  </a:lnTo>
                  <a:lnTo>
                    <a:pt x="1877" y="240"/>
                  </a:lnTo>
                  <a:lnTo>
                    <a:pt x="1829" y="200"/>
                  </a:lnTo>
                  <a:lnTo>
                    <a:pt x="1709" y="140"/>
                  </a:lnTo>
                  <a:lnTo>
                    <a:pt x="1680" y="120"/>
                  </a:lnTo>
                  <a:lnTo>
                    <a:pt x="1656" y="100"/>
                  </a:lnTo>
                  <a:lnTo>
                    <a:pt x="1632" y="100"/>
                  </a:lnTo>
                  <a:lnTo>
                    <a:pt x="1603" y="80"/>
                  </a:lnTo>
                  <a:close/>
                  <a:moveTo>
                    <a:pt x="1056" y="40"/>
                  </a:moveTo>
                  <a:lnTo>
                    <a:pt x="854" y="40"/>
                  </a:lnTo>
                  <a:lnTo>
                    <a:pt x="797" y="60"/>
                  </a:lnTo>
                  <a:lnTo>
                    <a:pt x="773" y="80"/>
                  </a:lnTo>
                  <a:lnTo>
                    <a:pt x="917" y="80"/>
                  </a:lnTo>
                  <a:lnTo>
                    <a:pt x="1032" y="60"/>
                  </a:lnTo>
                  <a:lnTo>
                    <a:pt x="1056" y="40"/>
                  </a:lnTo>
                  <a:close/>
                  <a:moveTo>
                    <a:pt x="1493" y="40"/>
                  </a:moveTo>
                  <a:lnTo>
                    <a:pt x="1291" y="40"/>
                  </a:lnTo>
                  <a:lnTo>
                    <a:pt x="1315" y="60"/>
                  </a:lnTo>
                  <a:lnTo>
                    <a:pt x="1430" y="80"/>
                  </a:lnTo>
                  <a:lnTo>
                    <a:pt x="1574" y="80"/>
                  </a:lnTo>
                  <a:lnTo>
                    <a:pt x="1550" y="60"/>
                  </a:lnTo>
                  <a:lnTo>
                    <a:pt x="1493" y="40"/>
                  </a:lnTo>
                  <a:close/>
                  <a:moveTo>
                    <a:pt x="1176" y="0"/>
                  </a:moveTo>
                  <a:lnTo>
                    <a:pt x="1056" y="0"/>
                  </a:lnTo>
                  <a:lnTo>
                    <a:pt x="1022" y="20"/>
                  </a:lnTo>
                  <a:lnTo>
                    <a:pt x="965" y="20"/>
                  </a:lnTo>
                  <a:lnTo>
                    <a:pt x="907" y="40"/>
                  </a:lnTo>
                  <a:lnTo>
                    <a:pt x="1176" y="40"/>
                  </a:lnTo>
                  <a:lnTo>
                    <a:pt x="1176" y="0"/>
                  </a:lnTo>
                  <a:close/>
                  <a:moveTo>
                    <a:pt x="1291" y="0"/>
                  </a:moveTo>
                  <a:lnTo>
                    <a:pt x="1176" y="0"/>
                  </a:lnTo>
                  <a:lnTo>
                    <a:pt x="1176" y="40"/>
                  </a:lnTo>
                  <a:lnTo>
                    <a:pt x="1440" y="40"/>
                  </a:lnTo>
                  <a:lnTo>
                    <a:pt x="1382" y="20"/>
                  </a:lnTo>
                  <a:lnTo>
                    <a:pt x="1325" y="20"/>
                  </a:lnTo>
                  <a:lnTo>
                    <a:pt x="129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r-Cyrl-BA" sz="280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9" name="AutoShape 165"/>
            <p:cNvSpPr>
              <a:spLocks/>
            </p:cNvSpPr>
            <p:nvPr/>
          </p:nvSpPr>
          <p:spPr bwMode="auto">
            <a:xfrm>
              <a:off x="24" y="12"/>
              <a:ext cx="2300" cy="2415"/>
            </a:xfrm>
            <a:custGeom>
              <a:avLst/>
              <a:gdLst>
                <a:gd name="T0" fmla="+- 0 1406 24"/>
                <a:gd name="T1" fmla="*/ T0 w 2300"/>
                <a:gd name="T2" fmla="+- 0 1457 12"/>
                <a:gd name="T3" fmla="*/ 1457 h 2415"/>
                <a:gd name="T4" fmla="+- 0 1723 24"/>
                <a:gd name="T5" fmla="*/ T4 w 2300"/>
                <a:gd name="T6" fmla="+- 0 1433 12"/>
                <a:gd name="T7" fmla="*/ 1433 h 2415"/>
                <a:gd name="T8" fmla="+- 0 1987 24"/>
                <a:gd name="T9" fmla="*/ T8 w 2300"/>
                <a:gd name="T10" fmla="+- 0 1394 12"/>
                <a:gd name="T11" fmla="*/ 1394 h 2415"/>
                <a:gd name="T12" fmla="+- 0 2184 24"/>
                <a:gd name="T13" fmla="*/ T12 w 2300"/>
                <a:gd name="T14" fmla="+- 0 1337 12"/>
                <a:gd name="T15" fmla="*/ 1337 h 2415"/>
                <a:gd name="T16" fmla="+- 0 2299 24"/>
                <a:gd name="T17" fmla="*/ T16 w 2300"/>
                <a:gd name="T18" fmla="+- 0 1274 12"/>
                <a:gd name="T19" fmla="*/ 1274 h 2415"/>
                <a:gd name="T20" fmla="+- 0 2323 24"/>
                <a:gd name="T21" fmla="*/ T20 w 2300"/>
                <a:gd name="T22" fmla="+- 0 1236 12"/>
                <a:gd name="T23" fmla="*/ 1236 h 2415"/>
                <a:gd name="T24" fmla="+- 0 2314 24"/>
                <a:gd name="T25" fmla="*/ T24 w 2300"/>
                <a:gd name="T26" fmla="+- 0 1188 12"/>
                <a:gd name="T27" fmla="*/ 1188 h 2415"/>
                <a:gd name="T28" fmla="+- 0 2232 24"/>
                <a:gd name="T29" fmla="*/ T28 w 2300"/>
                <a:gd name="T30" fmla="+- 0 1130 12"/>
                <a:gd name="T31" fmla="*/ 1130 h 2415"/>
                <a:gd name="T32" fmla="+- 0 2064 24"/>
                <a:gd name="T33" fmla="*/ T32 w 2300"/>
                <a:gd name="T34" fmla="+- 0 1073 12"/>
                <a:gd name="T35" fmla="*/ 1073 h 2415"/>
                <a:gd name="T36" fmla="+- 0 1819 24"/>
                <a:gd name="T37" fmla="*/ T36 w 2300"/>
                <a:gd name="T38" fmla="+- 0 1030 12"/>
                <a:gd name="T39" fmla="*/ 1030 h 2415"/>
                <a:gd name="T40" fmla="+- 0 1517 24"/>
                <a:gd name="T41" fmla="*/ T40 w 2300"/>
                <a:gd name="T42" fmla="+- 0 996 12"/>
                <a:gd name="T43" fmla="*/ 996 h 2415"/>
                <a:gd name="T44" fmla="+- 0 1056 24"/>
                <a:gd name="T45" fmla="*/ T44 w 2300"/>
                <a:gd name="T46" fmla="+- 0 986 12"/>
                <a:gd name="T47" fmla="*/ 986 h 2415"/>
                <a:gd name="T48" fmla="+- 0 725 24"/>
                <a:gd name="T49" fmla="*/ T48 w 2300"/>
                <a:gd name="T50" fmla="+- 0 1006 12"/>
                <a:gd name="T51" fmla="*/ 1006 h 2415"/>
                <a:gd name="T52" fmla="+- 0 442 24"/>
                <a:gd name="T53" fmla="*/ T52 w 2300"/>
                <a:gd name="T54" fmla="+- 0 1039 12"/>
                <a:gd name="T55" fmla="*/ 1039 h 2415"/>
                <a:gd name="T56" fmla="+- 0 221 24"/>
                <a:gd name="T57" fmla="*/ T56 w 2300"/>
                <a:gd name="T58" fmla="+- 0 1092 12"/>
                <a:gd name="T59" fmla="*/ 1092 h 2415"/>
                <a:gd name="T60" fmla="+- 0 72 24"/>
                <a:gd name="T61" fmla="*/ T60 w 2300"/>
                <a:gd name="T62" fmla="+- 0 1154 12"/>
                <a:gd name="T63" fmla="*/ 1154 h 2415"/>
                <a:gd name="T64" fmla="+- 0 29 24"/>
                <a:gd name="T65" fmla="*/ T64 w 2300"/>
                <a:gd name="T66" fmla="+- 0 1202 12"/>
                <a:gd name="T67" fmla="*/ 1202 h 2415"/>
                <a:gd name="T68" fmla="+- 0 29 24"/>
                <a:gd name="T69" fmla="*/ T68 w 2300"/>
                <a:gd name="T70" fmla="+- 0 1250 12"/>
                <a:gd name="T71" fmla="*/ 1250 h 2415"/>
                <a:gd name="T72" fmla="+- 0 72 24"/>
                <a:gd name="T73" fmla="*/ T72 w 2300"/>
                <a:gd name="T74" fmla="+- 0 1294 12"/>
                <a:gd name="T75" fmla="*/ 1294 h 2415"/>
                <a:gd name="T76" fmla="+- 0 221 24"/>
                <a:gd name="T77" fmla="*/ T76 w 2300"/>
                <a:gd name="T78" fmla="+- 0 1356 12"/>
                <a:gd name="T79" fmla="*/ 1356 h 2415"/>
                <a:gd name="T80" fmla="+- 0 442 24"/>
                <a:gd name="T81" fmla="*/ T80 w 2300"/>
                <a:gd name="T82" fmla="+- 0 1409 12"/>
                <a:gd name="T83" fmla="*/ 1409 h 2415"/>
                <a:gd name="T84" fmla="+- 0 725 24"/>
                <a:gd name="T85" fmla="*/ T84 w 2300"/>
                <a:gd name="T86" fmla="+- 0 1442 12"/>
                <a:gd name="T87" fmla="*/ 1442 h 2415"/>
                <a:gd name="T88" fmla="+- 0 1056 24"/>
                <a:gd name="T89" fmla="*/ T88 w 2300"/>
                <a:gd name="T90" fmla="+- 0 1462 12"/>
                <a:gd name="T91" fmla="*/ 1462 h 2415"/>
                <a:gd name="T92" fmla="+- 0 936 24"/>
                <a:gd name="T93" fmla="*/ T92 w 2300"/>
                <a:gd name="T94" fmla="+- 0 1346 12"/>
                <a:gd name="T95" fmla="*/ 1346 h 2415"/>
                <a:gd name="T96" fmla="+- 0 960 24"/>
                <a:gd name="T97" fmla="*/ T96 w 2300"/>
                <a:gd name="T98" fmla="+- 0 1692 12"/>
                <a:gd name="T99" fmla="*/ 1692 h 2415"/>
                <a:gd name="T100" fmla="+- 0 998 24"/>
                <a:gd name="T101" fmla="*/ T100 w 2300"/>
                <a:gd name="T102" fmla="+- 0 1990 12"/>
                <a:gd name="T103" fmla="*/ 1990 h 2415"/>
                <a:gd name="T104" fmla="+- 0 1051 24"/>
                <a:gd name="T105" fmla="*/ T104 w 2300"/>
                <a:gd name="T106" fmla="+- 0 2220 12"/>
                <a:gd name="T107" fmla="*/ 2220 h 2415"/>
                <a:gd name="T108" fmla="+- 0 1118 24"/>
                <a:gd name="T109" fmla="*/ T108 w 2300"/>
                <a:gd name="T110" fmla="+- 0 2369 12"/>
                <a:gd name="T111" fmla="*/ 2369 h 2415"/>
                <a:gd name="T112" fmla="+- 0 1166 24"/>
                <a:gd name="T113" fmla="*/ T112 w 2300"/>
                <a:gd name="T114" fmla="+- 0 2417 12"/>
                <a:gd name="T115" fmla="*/ 2417 h 2415"/>
                <a:gd name="T116" fmla="+- 0 1200 24"/>
                <a:gd name="T117" fmla="*/ T116 w 2300"/>
                <a:gd name="T118" fmla="+- 0 2422 12"/>
                <a:gd name="T119" fmla="*/ 2422 h 2415"/>
                <a:gd name="T120" fmla="+- 0 1238 24"/>
                <a:gd name="T121" fmla="*/ T120 w 2300"/>
                <a:gd name="T122" fmla="+- 0 2398 12"/>
                <a:gd name="T123" fmla="*/ 2398 h 2415"/>
                <a:gd name="T124" fmla="+- 0 1301 24"/>
                <a:gd name="T125" fmla="*/ T124 w 2300"/>
                <a:gd name="T126" fmla="+- 0 2278 12"/>
                <a:gd name="T127" fmla="*/ 2278 h 2415"/>
                <a:gd name="T128" fmla="+- 0 1354 24"/>
                <a:gd name="T129" fmla="*/ T128 w 2300"/>
                <a:gd name="T130" fmla="+- 0 2066 12"/>
                <a:gd name="T131" fmla="*/ 2066 h 2415"/>
                <a:gd name="T132" fmla="+- 0 1392 24"/>
                <a:gd name="T133" fmla="*/ T132 w 2300"/>
                <a:gd name="T134" fmla="+- 0 1788 12"/>
                <a:gd name="T135" fmla="*/ 1788 h 2415"/>
                <a:gd name="T136" fmla="+- 0 1411 24"/>
                <a:gd name="T137" fmla="*/ T136 w 2300"/>
                <a:gd name="T138" fmla="+- 0 1457 12"/>
                <a:gd name="T139" fmla="*/ 1457 h 2415"/>
                <a:gd name="T140" fmla="+- 0 1397 24"/>
                <a:gd name="T141" fmla="*/ T140 w 2300"/>
                <a:gd name="T142" fmla="+- 0 857 12"/>
                <a:gd name="T143" fmla="*/ 857 h 2415"/>
                <a:gd name="T144" fmla="+- 0 1363 24"/>
                <a:gd name="T145" fmla="*/ T144 w 2300"/>
                <a:gd name="T146" fmla="+- 0 540 12"/>
                <a:gd name="T147" fmla="*/ 540 h 2415"/>
                <a:gd name="T148" fmla="+- 0 1315 24"/>
                <a:gd name="T149" fmla="*/ T148 w 2300"/>
                <a:gd name="T150" fmla="+- 0 286 12"/>
                <a:gd name="T151" fmla="*/ 286 h 2415"/>
                <a:gd name="T152" fmla="+- 0 1253 24"/>
                <a:gd name="T153" fmla="*/ T152 w 2300"/>
                <a:gd name="T154" fmla="+- 0 103 12"/>
                <a:gd name="T155" fmla="*/ 103 h 2415"/>
                <a:gd name="T156" fmla="+- 0 1195 24"/>
                <a:gd name="T157" fmla="*/ T156 w 2300"/>
                <a:gd name="T158" fmla="+- 0 22 12"/>
                <a:gd name="T159" fmla="*/ 22 h 2415"/>
                <a:gd name="T160" fmla="+- 0 1147 24"/>
                <a:gd name="T161" fmla="*/ T160 w 2300"/>
                <a:gd name="T162" fmla="+- 0 12 12"/>
                <a:gd name="T163" fmla="*/ 12 h 2415"/>
                <a:gd name="T164" fmla="+- 0 1109 24"/>
                <a:gd name="T165" fmla="*/ T164 w 2300"/>
                <a:gd name="T166" fmla="+- 0 36 12"/>
                <a:gd name="T167" fmla="*/ 36 h 2415"/>
                <a:gd name="T168" fmla="+- 0 1046 24"/>
                <a:gd name="T169" fmla="*/ T168 w 2300"/>
                <a:gd name="T170" fmla="+- 0 156 12"/>
                <a:gd name="T171" fmla="*/ 156 h 2415"/>
                <a:gd name="T172" fmla="+- 0 994 24"/>
                <a:gd name="T173" fmla="*/ T172 w 2300"/>
                <a:gd name="T174" fmla="+- 0 367 12"/>
                <a:gd name="T175" fmla="*/ 367 h 2415"/>
                <a:gd name="T176" fmla="+- 0 955 24"/>
                <a:gd name="T177" fmla="*/ T176 w 2300"/>
                <a:gd name="T178" fmla="+- 0 646 12"/>
                <a:gd name="T179" fmla="*/ 646 h 2415"/>
                <a:gd name="T180" fmla="+- 0 936 24"/>
                <a:gd name="T181" fmla="*/ T180 w 2300"/>
                <a:gd name="T182" fmla="+- 0 977 12"/>
                <a:gd name="T183" fmla="*/ 977 h 24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</a:cxnLst>
              <a:rect l="0" t="0" r="r" b="b"/>
              <a:pathLst>
                <a:path w="2300" h="2415">
                  <a:moveTo>
                    <a:pt x="1152" y="1450"/>
                  </a:moveTo>
                  <a:lnTo>
                    <a:pt x="1267" y="1450"/>
                  </a:lnTo>
                  <a:lnTo>
                    <a:pt x="1382" y="1445"/>
                  </a:lnTo>
                  <a:lnTo>
                    <a:pt x="1493" y="1440"/>
                  </a:lnTo>
                  <a:lnTo>
                    <a:pt x="1598" y="1430"/>
                  </a:lnTo>
                  <a:lnTo>
                    <a:pt x="1699" y="1421"/>
                  </a:lnTo>
                  <a:lnTo>
                    <a:pt x="1795" y="1411"/>
                  </a:lnTo>
                  <a:lnTo>
                    <a:pt x="1882" y="1397"/>
                  </a:lnTo>
                  <a:lnTo>
                    <a:pt x="1963" y="1382"/>
                  </a:lnTo>
                  <a:lnTo>
                    <a:pt x="2040" y="1363"/>
                  </a:lnTo>
                  <a:lnTo>
                    <a:pt x="2102" y="1344"/>
                  </a:lnTo>
                  <a:lnTo>
                    <a:pt x="2160" y="1325"/>
                  </a:lnTo>
                  <a:lnTo>
                    <a:pt x="2208" y="1306"/>
                  </a:lnTo>
                  <a:lnTo>
                    <a:pt x="2251" y="1282"/>
                  </a:lnTo>
                  <a:lnTo>
                    <a:pt x="2275" y="1262"/>
                  </a:lnTo>
                  <a:lnTo>
                    <a:pt x="2290" y="1248"/>
                  </a:lnTo>
                  <a:lnTo>
                    <a:pt x="2294" y="1238"/>
                  </a:lnTo>
                  <a:lnTo>
                    <a:pt x="2299" y="1224"/>
                  </a:lnTo>
                  <a:lnTo>
                    <a:pt x="2299" y="1200"/>
                  </a:lnTo>
                  <a:lnTo>
                    <a:pt x="2294" y="1190"/>
                  </a:lnTo>
                  <a:lnTo>
                    <a:pt x="2290" y="1176"/>
                  </a:lnTo>
                  <a:lnTo>
                    <a:pt x="2275" y="1166"/>
                  </a:lnTo>
                  <a:lnTo>
                    <a:pt x="2251" y="1142"/>
                  </a:lnTo>
                  <a:lnTo>
                    <a:pt x="2208" y="1118"/>
                  </a:lnTo>
                  <a:lnTo>
                    <a:pt x="2160" y="1099"/>
                  </a:lnTo>
                  <a:lnTo>
                    <a:pt x="2102" y="1080"/>
                  </a:lnTo>
                  <a:lnTo>
                    <a:pt x="2040" y="1061"/>
                  </a:lnTo>
                  <a:lnTo>
                    <a:pt x="1963" y="1046"/>
                  </a:lnTo>
                  <a:lnTo>
                    <a:pt x="1882" y="1027"/>
                  </a:lnTo>
                  <a:lnTo>
                    <a:pt x="1795" y="1018"/>
                  </a:lnTo>
                  <a:lnTo>
                    <a:pt x="1699" y="1003"/>
                  </a:lnTo>
                  <a:lnTo>
                    <a:pt x="1598" y="994"/>
                  </a:lnTo>
                  <a:lnTo>
                    <a:pt x="1493" y="984"/>
                  </a:lnTo>
                  <a:lnTo>
                    <a:pt x="1382" y="979"/>
                  </a:lnTo>
                  <a:lnTo>
                    <a:pt x="1267" y="974"/>
                  </a:lnTo>
                  <a:lnTo>
                    <a:pt x="1032" y="974"/>
                  </a:lnTo>
                  <a:lnTo>
                    <a:pt x="917" y="979"/>
                  </a:lnTo>
                  <a:lnTo>
                    <a:pt x="806" y="984"/>
                  </a:lnTo>
                  <a:lnTo>
                    <a:pt x="701" y="994"/>
                  </a:lnTo>
                  <a:lnTo>
                    <a:pt x="600" y="1003"/>
                  </a:lnTo>
                  <a:lnTo>
                    <a:pt x="504" y="1018"/>
                  </a:lnTo>
                  <a:lnTo>
                    <a:pt x="418" y="1027"/>
                  </a:lnTo>
                  <a:lnTo>
                    <a:pt x="336" y="1046"/>
                  </a:lnTo>
                  <a:lnTo>
                    <a:pt x="259" y="1061"/>
                  </a:lnTo>
                  <a:lnTo>
                    <a:pt x="197" y="1080"/>
                  </a:lnTo>
                  <a:lnTo>
                    <a:pt x="139" y="1099"/>
                  </a:lnTo>
                  <a:lnTo>
                    <a:pt x="91" y="1118"/>
                  </a:lnTo>
                  <a:lnTo>
                    <a:pt x="48" y="1142"/>
                  </a:lnTo>
                  <a:lnTo>
                    <a:pt x="24" y="1166"/>
                  </a:lnTo>
                  <a:lnTo>
                    <a:pt x="10" y="1176"/>
                  </a:lnTo>
                  <a:lnTo>
                    <a:pt x="5" y="1190"/>
                  </a:lnTo>
                  <a:lnTo>
                    <a:pt x="0" y="1200"/>
                  </a:lnTo>
                  <a:lnTo>
                    <a:pt x="0" y="1224"/>
                  </a:lnTo>
                  <a:lnTo>
                    <a:pt x="5" y="1238"/>
                  </a:lnTo>
                  <a:lnTo>
                    <a:pt x="10" y="1248"/>
                  </a:lnTo>
                  <a:lnTo>
                    <a:pt x="24" y="1262"/>
                  </a:lnTo>
                  <a:lnTo>
                    <a:pt x="48" y="1282"/>
                  </a:lnTo>
                  <a:lnTo>
                    <a:pt x="91" y="1306"/>
                  </a:lnTo>
                  <a:lnTo>
                    <a:pt x="139" y="1325"/>
                  </a:lnTo>
                  <a:lnTo>
                    <a:pt x="197" y="1344"/>
                  </a:lnTo>
                  <a:lnTo>
                    <a:pt x="259" y="1363"/>
                  </a:lnTo>
                  <a:lnTo>
                    <a:pt x="336" y="1382"/>
                  </a:lnTo>
                  <a:lnTo>
                    <a:pt x="418" y="1397"/>
                  </a:lnTo>
                  <a:lnTo>
                    <a:pt x="504" y="1411"/>
                  </a:lnTo>
                  <a:lnTo>
                    <a:pt x="600" y="1421"/>
                  </a:lnTo>
                  <a:lnTo>
                    <a:pt x="701" y="1430"/>
                  </a:lnTo>
                  <a:lnTo>
                    <a:pt x="806" y="1440"/>
                  </a:lnTo>
                  <a:lnTo>
                    <a:pt x="917" y="1445"/>
                  </a:lnTo>
                  <a:lnTo>
                    <a:pt x="1032" y="1450"/>
                  </a:lnTo>
                  <a:lnTo>
                    <a:pt x="1152" y="1450"/>
                  </a:lnTo>
                  <a:close/>
                  <a:moveTo>
                    <a:pt x="912" y="1210"/>
                  </a:moveTo>
                  <a:lnTo>
                    <a:pt x="912" y="1334"/>
                  </a:lnTo>
                  <a:lnTo>
                    <a:pt x="922" y="1454"/>
                  </a:lnTo>
                  <a:lnTo>
                    <a:pt x="926" y="1570"/>
                  </a:lnTo>
                  <a:lnTo>
                    <a:pt x="936" y="1680"/>
                  </a:lnTo>
                  <a:lnTo>
                    <a:pt x="946" y="1786"/>
                  </a:lnTo>
                  <a:lnTo>
                    <a:pt x="960" y="1882"/>
                  </a:lnTo>
                  <a:lnTo>
                    <a:pt x="974" y="1978"/>
                  </a:lnTo>
                  <a:lnTo>
                    <a:pt x="994" y="2059"/>
                  </a:lnTo>
                  <a:lnTo>
                    <a:pt x="1008" y="2141"/>
                  </a:lnTo>
                  <a:lnTo>
                    <a:pt x="1027" y="2208"/>
                  </a:lnTo>
                  <a:lnTo>
                    <a:pt x="1051" y="2270"/>
                  </a:lnTo>
                  <a:lnTo>
                    <a:pt x="1070" y="2318"/>
                  </a:lnTo>
                  <a:lnTo>
                    <a:pt x="1094" y="2357"/>
                  </a:lnTo>
                  <a:lnTo>
                    <a:pt x="1118" y="2390"/>
                  </a:lnTo>
                  <a:lnTo>
                    <a:pt x="1128" y="2400"/>
                  </a:lnTo>
                  <a:lnTo>
                    <a:pt x="1142" y="2405"/>
                  </a:lnTo>
                  <a:lnTo>
                    <a:pt x="1152" y="2410"/>
                  </a:lnTo>
                  <a:lnTo>
                    <a:pt x="1166" y="2414"/>
                  </a:lnTo>
                  <a:lnTo>
                    <a:pt x="1176" y="2410"/>
                  </a:lnTo>
                  <a:lnTo>
                    <a:pt x="1190" y="2405"/>
                  </a:lnTo>
                  <a:lnTo>
                    <a:pt x="1200" y="2400"/>
                  </a:lnTo>
                  <a:lnTo>
                    <a:pt x="1214" y="2386"/>
                  </a:lnTo>
                  <a:lnTo>
                    <a:pt x="1234" y="2357"/>
                  </a:lnTo>
                  <a:lnTo>
                    <a:pt x="1258" y="2318"/>
                  </a:lnTo>
                  <a:lnTo>
                    <a:pt x="1277" y="2266"/>
                  </a:lnTo>
                  <a:lnTo>
                    <a:pt x="1296" y="2203"/>
                  </a:lnTo>
                  <a:lnTo>
                    <a:pt x="1310" y="2136"/>
                  </a:lnTo>
                  <a:lnTo>
                    <a:pt x="1330" y="2054"/>
                  </a:lnTo>
                  <a:lnTo>
                    <a:pt x="1344" y="1973"/>
                  </a:lnTo>
                  <a:lnTo>
                    <a:pt x="1354" y="1877"/>
                  </a:lnTo>
                  <a:lnTo>
                    <a:pt x="1368" y="1776"/>
                  </a:lnTo>
                  <a:lnTo>
                    <a:pt x="1373" y="1670"/>
                  </a:lnTo>
                  <a:lnTo>
                    <a:pt x="1382" y="1560"/>
                  </a:lnTo>
                  <a:lnTo>
                    <a:pt x="1387" y="1445"/>
                  </a:lnTo>
                  <a:lnTo>
                    <a:pt x="1387" y="1080"/>
                  </a:lnTo>
                  <a:lnTo>
                    <a:pt x="1378" y="960"/>
                  </a:lnTo>
                  <a:lnTo>
                    <a:pt x="1373" y="845"/>
                  </a:lnTo>
                  <a:lnTo>
                    <a:pt x="1363" y="734"/>
                  </a:lnTo>
                  <a:lnTo>
                    <a:pt x="1354" y="629"/>
                  </a:lnTo>
                  <a:lnTo>
                    <a:pt x="1339" y="528"/>
                  </a:lnTo>
                  <a:lnTo>
                    <a:pt x="1325" y="437"/>
                  </a:lnTo>
                  <a:lnTo>
                    <a:pt x="1306" y="350"/>
                  </a:lnTo>
                  <a:lnTo>
                    <a:pt x="1291" y="274"/>
                  </a:lnTo>
                  <a:lnTo>
                    <a:pt x="1272" y="202"/>
                  </a:lnTo>
                  <a:lnTo>
                    <a:pt x="1248" y="144"/>
                  </a:lnTo>
                  <a:lnTo>
                    <a:pt x="1229" y="91"/>
                  </a:lnTo>
                  <a:lnTo>
                    <a:pt x="1205" y="53"/>
                  </a:lnTo>
                  <a:lnTo>
                    <a:pt x="1181" y="24"/>
                  </a:lnTo>
                  <a:lnTo>
                    <a:pt x="1171" y="10"/>
                  </a:lnTo>
                  <a:lnTo>
                    <a:pt x="1157" y="5"/>
                  </a:lnTo>
                  <a:lnTo>
                    <a:pt x="1147" y="0"/>
                  </a:lnTo>
                  <a:lnTo>
                    <a:pt x="1123" y="0"/>
                  </a:lnTo>
                  <a:lnTo>
                    <a:pt x="1109" y="5"/>
                  </a:lnTo>
                  <a:lnTo>
                    <a:pt x="1099" y="14"/>
                  </a:lnTo>
                  <a:lnTo>
                    <a:pt x="1085" y="24"/>
                  </a:lnTo>
                  <a:lnTo>
                    <a:pt x="1066" y="53"/>
                  </a:lnTo>
                  <a:lnTo>
                    <a:pt x="1042" y="96"/>
                  </a:lnTo>
                  <a:lnTo>
                    <a:pt x="1022" y="144"/>
                  </a:lnTo>
                  <a:lnTo>
                    <a:pt x="1003" y="206"/>
                  </a:lnTo>
                  <a:lnTo>
                    <a:pt x="989" y="278"/>
                  </a:lnTo>
                  <a:lnTo>
                    <a:pt x="970" y="355"/>
                  </a:lnTo>
                  <a:lnTo>
                    <a:pt x="955" y="442"/>
                  </a:lnTo>
                  <a:lnTo>
                    <a:pt x="946" y="533"/>
                  </a:lnTo>
                  <a:lnTo>
                    <a:pt x="931" y="634"/>
                  </a:lnTo>
                  <a:lnTo>
                    <a:pt x="926" y="739"/>
                  </a:lnTo>
                  <a:lnTo>
                    <a:pt x="917" y="850"/>
                  </a:lnTo>
                  <a:lnTo>
                    <a:pt x="912" y="965"/>
                  </a:lnTo>
                  <a:lnTo>
                    <a:pt x="912" y="1210"/>
                  </a:lnTo>
                  <a:close/>
                </a:path>
              </a:pathLst>
            </a:custGeom>
            <a:noFill/>
            <a:ln w="304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r-Cyrl-BA" sz="280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20" name="Freeform 164"/>
            <p:cNvSpPr>
              <a:spLocks/>
            </p:cNvSpPr>
            <p:nvPr/>
          </p:nvSpPr>
          <p:spPr bwMode="auto">
            <a:xfrm>
              <a:off x="1152" y="12"/>
              <a:ext cx="1172" cy="1234"/>
            </a:xfrm>
            <a:custGeom>
              <a:avLst/>
              <a:gdLst>
                <a:gd name="T0" fmla="+- 0 2323 1152"/>
                <a:gd name="T1" fmla="*/ T0 w 1172"/>
                <a:gd name="T2" fmla="+- 0 1207 12"/>
                <a:gd name="T3" fmla="*/ 1207 h 1234"/>
                <a:gd name="T4" fmla="+- 0 1195 1152"/>
                <a:gd name="T5" fmla="*/ T4 w 1172"/>
                <a:gd name="T6" fmla="+- 0 1207 12"/>
                <a:gd name="T7" fmla="*/ 1207 h 1234"/>
                <a:gd name="T8" fmla="+- 0 1195 1152"/>
                <a:gd name="T9" fmla="*/ T8 w 1172"/>
                <a:gd name="T10" fmla="+- 0 12 12"/>
                <a:gd name="T11" fmla="*/ 12 h 1234"/>
                <a:gd name="T12" fmla="+- 0 1152 1152"/>
                <a:gd name="T13" fmla="*/ T12 w 1172"/>
                <a:gd name="T14" fmla="+- 0 12 12"/>
                <a:gd name="T15" fmla="*/ 12 h 1234"/>
                <a:gd name="T16" fmla="+- 0 1152 1152"/>
                <a:gd name="T17" fmla="*/ T16 w 1172"/>
                <a:gd name="T18" fmla="+- 0 1226 12"/>
                <a:gd name="T19" fmla="*/ 1226 h 1234"/>
                <a:gd name="T20" fmla="+- 0 1176 1152"/>
                <a:gd name="T21" fmla="*/ T20 w 1172"/>
                <a:gd name="T22" fmla="+- 0 1226 12"/>
                <a:gd name="T23" fmla="*/ 1226 h 1234"/>
                <a:gd name="T24" fmla="+- 0 1176 1152"/>
                <a:gd name="T25" fmla="*/ T24 w 1172"/>
                <a:gd name="T26" fmla="+- 0 1246 12"/>
                <a:gd name="T27" fmla="*/ 1246 h 1234"/>
                <a:gd name="T28" fmla="+- 0 2323 1152"/>
                <a:gd name="T29" fmla="*/ T28 w 1172"/>
                <a:gd name="T30" fmla="+- 0 1246 12"/>
                <a:gd name="T31" fmla="*/ 1246 h 1234"/>
                <a:gd name="T32" fmla="+- 0 2323 1152"/>
                <a:gd name="T33" fmla="*/ T32 w 1172"/>
                <a:gd name="T34" fmla="+- 0 1207 12"/>
                <a:gd name="T35" fmla="*/ 1207 h 123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1172" h="1234">
                  <a:moveTo>
                    <a:pt x="1171" y="1195"/>
                  </a:moveTo>
                  <a:lnTo>
                    <a:pt x="43" y="1195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1214"/>
                  </a:lnTo>
                  <a:lnTo>
                    <a:pt x="24" y="1214"/>
                  </a:lnTo>
                  <a:lnTo>
                    <a:pt x="24" y="1234"/>
                  </a:lnTo>
                  <a:lnTo>
                    <a:pt x="1171" y="1234"/>
                  </a:lnTo>
                  <a:lnTo>
                    <a:pt x="1171" y="119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r-Cyrl-BA" sz="280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21" name="Text Box 163"/>
            <p:cNvSpPr txBox="1">
              <a:spLocks noChangeArrowheads="1"/>
            </p:cNvSpPr>
            <p:nvPr/>
          </p:nvSpPr>
          <p:spPr bwMode="auto">
            <a:xfrm>
              <a:off x="1000" y="752"/>
              <a:ext cx="256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1795"/>
                </a:lnSpc>
                <a:spcAft>
                  <a:spcPts val="0"/>
                </a:spcAft>
              </a:pPr>
              <a:r>
                <a:rPr lang="sl-SI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r</a:t>
              </a:r>
              <a:endParaRPr lang="sr-Cyrl-BA" sz="2800" dirty="0">
                <a:solidFill>
                  <a:schemeClr val="bg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22" name="Text Box 162"/>
            <p:cNvSpPr txBox="1">
              <a:spLocks noChangeArrowheads="1"/>
            </p:cNvSpPr>
            <p:nvPr/>
          </p:nvSpPr>
          <p:spPr bwMode="auto">
            <a:xfrm>
              <a:off x="1738" y="1313"/>
              <a:ext cx="256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1795"/>
                </a:lnSpc>
                <a:spcAft>
                  <a:spcPts val="0"/>
                </a:spcAft>
              </a:pPr>
              <a:r>
                <a:rPr lang="sr-Latn-CS" sz="2800" dirty="0" smtClean="0">
                  <a:solidFill>
                    <a:schemeClr val="bg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r</a:t>
              </a:r>
              <a:endParaRPr lang="sr-Cyrl-BA" sz="2800" dirty="0">
                <a:solidFill>
                  <a:schemeClr val="bg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sp>
        <p:nvSpPr>
          <p:cNvPr id="23" name="Konzerva 22"/>
          <p:cNvSpPr/>
          <p:nvPr/>
        </p:nvSpPr>
        <p:spPr>
          <a:xfrm>
            <a:off x="579076" y="2357563"/>
            <a:ext cx="2060580" cy="3169606"/>
          </a:xfrm>
          <a:prstGeom prst="ca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24" name="Prava linija spajanja 23"/>
          <p:cNvCxnSpPr/>
          <p:nvPr/>
        </p:nvCxnSpPr>
        <p:spPr>
          <a:xfrm>
            <a:off x="1555470" y="2602666"/>
            <a:ext cx="103029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kvir za tekst 24"/>
          <p:cNvSpPr txBox="1"/>
          <p:nvPr/>
        </p:nvSpPr>
        <p:spPr>
          <a:xfrm>
            <a:off x="2020395" y="2246871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endParaRPr lang="sr-Cyrl-BA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6" name="Okvir za tekst 25"/>
          <p:cNvSpPr txBox="1"/>
          <p:nvPr/>
        </p:nvSpPr>
        <p:spPr>
          <a:xfrm>
            <a:off x="2773388" y="3661171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endParaRPr lang="sr-Cyrl-BA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Pravougaonik 26"/>
          <p:cNvSpPr/>
          <p:nvPr/>
        </p:nvSpPr>
        <p:spPr>
          <a:xfrm>
            <a:off x="985023" y="5970402"/>
            <a:ext cx="14177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ВАЉАК</a:t>
            </a:r>
            <a:endParaRPr lang="sr-Cyrl-BA" sz="2800" dirty="0"/>
          </a:p>
        </p:txBody>
      </p:sp>
      <p:sp>
        <p:nvSpPr>
          <p:cNvPr id="28" name="Pravougaonik 27"/>
          <p:cNvSpPr/>
          <p:nvPr/>
        </p:nvSpPr>
        <p:spPr>
          <a:xfrm>
            <a:off x="4880823" y="5970402"/>
            <a:ext cx="10999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КУПА</a:t>
            </a:r>
            <a:endParaRPr lang="sr-Cyrl-BA" sz="2800" dirty="0"/>
          </a:p>
        </p:txBody>
      </p:sp>
      <p:sp>
        <p:nvSpPr>
          <p:cNvPr id="29" name="Pravougaonik 28"/>
          <p:cNvSpPr/>
          <p:nvPr/>
        </p:nvSpPr>
        <p:spPr>
          <a:xfrm>
            <a:off x="9221999" y="5985750"/>
            <a:ext cx="13136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ЛОПТА</a:t>
            </a:r>
            <a:endParaRPr lang="sr-Cyrl-BA" sz="2800" dirty="0"/>
          </a:p>
        </p:txBody>
      </p:sp>
      <p:sp>
        <p:nvSpPr>
          <p:cNvPr id="6" name="Elipsa 5"/>
          <p:cNvSpPr/>
          <p:nvPr/>
        </p:nvSpPr>
        <p:spPr>
          <a:xfrm>
            <a:off x="579076" y="4949691"/>
            <a:ext cx="2060580" cy="57747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2154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800" u="sng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Задатак 1.</a:t>
            </a:r>
            <a:br>
              <a:rPr lang="sr-Cyrl-BA" sz="2800" u="sng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Површина омотача и површина базе ваљка су у размјери 6:1. Израчунати запремину ваљка ако је његова површина 200</a:t>
            </a:r>
            <a:r>
              <a:rPr lang="el-GR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sr-Latn-CS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m²</a:t>
            </a:r>
            <a:r>
              <a:rPr lang="sr-Cyrl-BA" sz="2800" b="1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sr-Cyrl-BA" sz="2800" b="1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Čuvar mesta za sadržaj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372430" y="1825625"/>
                <a:ext cx="2246084" cy="461871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B=r²</a:t>
                </a:r>
                <a:r>
                  <a:rPr lang="el-GR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π</a:t>
                </a:r>
                <a:endParaRPr lang="en-US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25π=</a:t>
                </a:r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r²</a:t>
                </a:r>
                <a:r>
                  <a:rPr lang="el-GR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π</a:t>
                </a:r>
                <a:endParaRPr lang="en-US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25=</a:t>
                </a:r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r²</a:t>
                </a:r>
                <a:endParaRPr lang="en-US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C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C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r=5cm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M=6B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M=6·25</a:t>
                </a:r>
                <a:r>
                  <a:rPr lang="el-GR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π</a:t>
                </a:r>
                <a:endParaRPr lang="en-US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l-GR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M=150π</a:t>
                </a:r>
                <a:r>
                  <a:rPr lang="sr-Latn-CS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cm²</a:t>
                </a:r>
                <a:endParaRPr lang="en-US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Cyrl-BA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Čuvar mesta za sadržaj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372430" y="1825625"/>
                <a:ext cx="2246084" cy="4618718"/>
              </a:xfrm>
              <a:blipFill rotWithShape="0">
                <a:blip r:embed="rId2"/>
                <a:stretch>
                  <a:fillRect l="-5420" t="-2243" r="-271" b="-3298"/>
                </a:stretch>
              </a:blipFill>
            </p:spPr>
            <p:txBody>
              <a:bodyPr/>
              <a:lstStyle/>
              <a:p>
                <a:r>
                  <a:rPr lang="sr-Cyrl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Čuvar mesta za sadržaj 6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55907"/>
                <a:ext cx="3312886" cy="4588436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sz="36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M:B=6:1</a:t>
                </a:r>
              </a:p>
              <a:p>
                <a:pPr marL="0" indent="0">
                  <a:buNone/>
                </a:pPr>
                <a:r>
                  <a:rPr lang="en-US" sz="36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P=200</a:t>
                </a:r>
                <a:r>
                  <a:rPr lang="el-GR" sz="36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π</a:t>
                </a:r>
                <a:r>
                  <a:rPr lang="sr-Cyrl-BA" sz="36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</a:t>
                </a:r>
                <a:r>
                  <a:rPr lang="sr-Latn-CS" sz="36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m²</a:t>
                </a:r>
                <a:endParaRPr lang="en-US" sz="36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36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V=?</a:t>
                </a:r>
              </a:p>
              <a:p>
                <a:pPr marL="0" indent="0">
                  <a:buNone/>
                </a:pPr>
                <a:endParaRPr lang="en-US" sz="36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36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M:B=6:1 ⇒ M=6B</a:t>
                </a:r>
              </a:p>
              <a:p>
                <a:pPr marL="0" indent="0">
                  <a:buNone/>
                </a:pPr>
                <a:r>
                  <a:rPr lang="en-US" sz="36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P=2B+M</a:t>
                </a:r>
              </a:p>
              <a:p>
                <a:pPr marL="0" indent="0">
                  <a:buNone/>
                </a:pPr>
                <a:r>
                  <a:rPr lang="en-US" sz="36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200</a:t>
                </a:r>
                <a:r>
                  <a:rPr lang="el-GR" sz="36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π</a:t>
                </a:r>
                <a:r>
                  <a:rPr lang="bs-Latn-BA" sz="36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=2B+6B</a:t>
                </a:r>
                <a:endParaRPr lang="sr-Cyrl-BA" sz="36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bs-Latn-BA" sz="36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200</a:t>
                </a:r>
                <a:r>
                  <a:rPr lang="el-GR" sz="36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π</a:t>
                </a:r>
                <a:r>
                  <a:rPr lang="bs-Latn-BA" sz="36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=8B</a:t>
                </a:r>
                <a:endParaRPr lang="sr-Cyrl-BA" sz="36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bs-Latn-BA" sz="36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Latn-BA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200</m:t>
                        </m:r>
                        <m:r>
                          <m:rPr>
                            <m:sty m:val="p"/>
                          </m:rPr>
                          <a:rPr lang="el-GR" sz="3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en-US" sz="3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sr-Cyrl-BA" sz="36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bs-Latn-BA" sz="36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B=25</a:t>
                </a:r>
                <a:r>
                  <a:rPr lang="el-GR" sz="36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π</a:t>
                </a:r>
                <a:r>
                  <a:rPr lang="bs-Latn-BA" sz="36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cm</a:t>
                </a:r>
                <a:r>
                  <a:rPr lang="bs-Latn-BA" sz="3600" baseline="300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endParaRPr lang="en-US" sz="3600" baseline="300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Cyrl-BA" sz="36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Čuvar mesta za sadržaj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55907"/>
                <a:ext cx="3312886" cy="4588436"/>
              </a:xfrm>
              <a:blipFill rotWithShape="0">
                <a:blip r:embed="rId3"/>
                <a:stretch>
                  <a:fillRect l="-3867" t="-3984"/>
                </a:stretch>
              </a:blipFill>
            </p:spPr>
            <p:txBody>
              <a:bodyPr/>
              <a:lstStyle/>
              <a:p>
                <a:r>
                  <a:rPr lang="sr-Cyrl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Prava linija spajanja 24"/>
          <p:cNvCxnSpPr/>
          <p:nvPr/>
        </p:nvCxnSpPr>
        <p:spPr>
          <a:xfrm>
            <a:off x="838200" y="2638330"/>
            <a:ext cx="2394397" cy="2575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kvir za tekst 26"/>
              <p:cNvSpPr txBox="1"/>
              <p:nvPr/>
            </p:nvSpPr>
            <p:spPr>
              <a:xfrm>
                <a:off x="7391402" y="1855907"/>
                <a:ext cx="3682998" cy="45884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s-Latn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M=2r</a:t>
                </a:r>
                <a:r>
                  <a:rPr lang="el-GR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π</a:t>
                </a:r>
                <a:r>
                  <a:rPr lang="bs-Latn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H</a:t>
                </a:r>
                <a:endParaRPr lang="sr-Cyrl-BA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bs-Latn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150</a:t>
                </a:r>
                <a:r>
                  <a:rPr lang="el-GR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π</a:t>
                </a:r>
                <a:r>
                  <a:rPr lang="bs-Latn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=2</a:t>
                </a:r>
                <a:r>
                  <a:rPr lang="en-US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</a:t>
                </a:r>
                <a:r>
                  <a:rPr lang="bs-Latn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5·</a:t>
                </a:r>
                <a:r>
                  <a:rPr lang="el-GR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π</a:t>
                </a:r>
                <a:r>
                  <a:rPr lang="bs-Latn-BA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·</a:t>
                </a:r>
                <a:r>
                  <a:rPr lang="bs-Latn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H</a:t>
                </a:r>
                <a:endParaRPr lang="sr-Cyrl-BA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bs-Latn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150=10·H</a:t>
                </a:r>
                <a:endParaRPr lang="sr-Cyrl-BA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H=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150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28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H=15cm</a:t>
                </a:r>
              </a:p>
              <a:p>
                <a:endParaRPr lang="en-US" sz="28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8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V=B·H</a:t>
                </a:r>
              </a:p>
              <a:p>
                <a:r>
                  <a:rPr lang="en-U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V=25</a:t>
                </a:r>
                <a:r>
                  <a:rPr lang="el-GR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π·</a:t>
                </a:r>
                <a:r>
                  <a:rPr lang="en-U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5</a:t>
                </a:r>
                <a:endParaRPr lang="en-US" sz="28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V=375</a:t>
                </a:r>
                <a:r>
                  <a:rPr lang="el-GR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π</a:t>
                </a:r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cm³</a:t>
                </a:r>
                <a:endParaRPr lang="sr-Cyrl-BA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Okvir za teks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2" y="1855907"/>
                <a:ext cx="3682998" cy="4588436"/>
              </a:xfrm>
              <a:prstGeom prst="rect">
                <a:avLst/>
              </a:prstGeom>
              <a:blipFill rotWithShape="0">
                <a:blip r:embed="rId4"/>
                <a:stretch>
                  <a:fillRect l="-3477" t="-1328" b="-2656"/>
                </a:stretch>
              </a:blipFill>
            </p:spPr>
            <p:txBody>
              <a:bodyPr/>
              <a:lstStyle/>
              <a:p>
                <a:r>
                  <a:rPr lang="sr-Cyrl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Konzerva 28"/>
          <p:cNvSpPr/>
          <p:nvPr/>
        </p:nvSpPr>
        <p:spPr>
          <a:xfrm>
            <a:off x="10392453" y="3191929"/>
            <a:ext cx="1454835" cy="2904072"/>
          </a:xfrm>
          <a:prstGeom prst="can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 dirty="0"/>
          </a:p>
        </p:txBody>
      </p:sp>
      <p:sp>
        <p:nvSpPr>
          <p:cNvPr id="30" name="Okvir za tekst 29"/>
          <p:cNvSpPr txBox="1"/>
          <p:nvPr/>
        </p:nvSpPr>
        <p:spPr>
          <a:xfrm>
            <a:off x="9960925" y="4382355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endParaRPr lang="sr-Cyrl-BA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Okvir za tekst 30"/>
          <p:cNvSpPr txBox="1"/>
          <p:nvPr/>
        </p:nvSpPr>
        <p:spPr>
          <a:xfrm>
            <a:off x="11261271" y="2927085"/>
            <a:ext cx="444615" cy="529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endParaRPr lang="sr-Cyrl-BA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33" name="Prava linija spajanja 32"/>
          <p:cNvCxnSpPr/>
          <p:nvPr/>
        </p:nvCxnSpPr>
        <p:spPr>
          <a:xfrm>
            <a:off x="11119870" y="3372061"/>
            <a:ext cx="72741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ipsa 3"/>
          <p:cNvSpPr/>
          <p:nvPr/>
        </p:nvSpPr>
        <p:spPr>
          <a:xfrm>
            <a:off x="10392453" y="5658119"/>
            <a:ext cx="1454835" cy="437882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32608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1" y="347819"/>
            <a:ext cx="11201517" cy="1325563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sr-Cyrl-BA" sz="2800" u="sng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Задатак 2.</a:t>
            </a: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Дужина пречника купе је 1</a:t>
            </a:r>
            <a:r>
              <a:rPr lang="sr-Latn-CS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0cm</a:t>
            </a: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а њена </a:t>
            </a:r>
            <a:r>
              <a:rPr lang="sr-Cyrl-BA" sz="28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изводница</a:t>
            </a: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је за 1</a:t>
            </a:r>
            <a:r>
              <a:rPr lang="sr-Latn-CS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cm</a:t>
            </a: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дужа од висине.</a:t>
            </a:r>
            <a:r>
              <a:rPr lang="sr-Latn-CS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Израчунати површину и  запремину купе.</a:t>
            </a:r>
            <a:endParaRPr lang="sr-Cyrl-BA" sz="2800" dirty="0">
              <a:solidFill>
                <a:schemeClr val="bg1"/>
              </a:solidFill>
            </a:endParaRPr>
          </a:p>
        </p:txBody>
      </p:sp>
      <p:sp>
        <p:nvSpPr>
          <p:cNvPr id="172" name="Čuvar mesta za sadržaj 171"/>
          <p:cNvSpPr>
            <a:spLocks noGrp="1"/>
          </p:cNvSpPr>
          <p:nvPr>
            <p:ph sz="half" idx="1"/>
          </p:nvPr>
        </p:nvSpPr>
        <p:spPr>
          <a:xfrm>
            <a:off x="838201" y="1863045"/>
            <a:ext cx="3922486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CS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2r=10cm ⇒ r=5cm</a:t>
            </a:r>
          </a:p>
          <a:p>
            <a:pPr marL="0" indent="0">
              <a:buNone/>
            </a:pPr>
            <a:r>
              <a:rPr lang="sr-Latn-C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sr-Latn-CS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=H+1cm</a:t>
            </a:r>
          </a:p>
          <a:p>
            <a:pPr marL="0" indent="0">
              <a:buNone/>
            </a:pPr>
            <a:r>
              <a:rPr lang="sr-Latn-CS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P=? V=?</a:t>
            </a:r>
          </a:p>
          <a:p>
            <a:pPr marL="0" indent="0">
              <a:buNone/>
            </a:pPr>
            <a:r>
              <a:rPr lang="sr-Latn-CS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s²=r²+H²</a:t>
            </a:r>
          </a:p>
          <a:p>
            <a:pPr marL="0" indent="0">
              <a:buNone/>
            </a:pPr>
            <a:r>
              <a:rPr lang="sr-Latn-CS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(H+1)²=5²+H²</a:t>
            </a:r>
            <a:endParaRPr lang="sr-Cyrl-BA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sr-Latn-CS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H²+2H+1=25+H²</a:t>
            </a:r>
          </a:p>
          <a:p>
            <a:pPr marL="0" indent="0">
              <a:buNone/>
            </a:pPr>
            <a:r>
              <a:rPr lang="sr-Latn-CS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2H+1=25</a:t>
            </a:r>
          </a:p>
          <a:p>
            <a:pPr marL="0" indent="0">
              <a:buNone/>
            </a:pPr>
            <a:r>
              <a:rPr lang="sr-Latn-CS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2H=24</a:t>
            </a:r>
          </a:p>
          <a:p>
            <a:pPr marL="0" indent="0">
              <a:buNone/>
            </a:pPr>
            <a:r>
              <a:rPr lang="sr-Latn-CS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H=12cm</a:t>
            </a:r>
          </a:p>
          <a:p>
            <a:pPr marL="0" indent="0">
              <a:buNone/>
            </a:pPr>
            <a:r>
              <a:rPr lang="sr-Latn-C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sr-Latn-CS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=13cm</a:t>
            </a:r>
          </a:p>
          <a:p>
            <a:pPr marL="0" indent="0">
              <a:buNone/>
            </a:pPr>
            <a:endParaRPr lang="sr-Cyrl-BA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sr-Cyrl-BA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3" name="Čuvar mesta za sadržaj 172"/>
          <p:cNvSpPr>
            <a:spLocks noGrp="1"/>
          </p:cNvSpPr>
          <p:nvPr>
            <p:ph sz="half" idx="2"/>
          </p:nvPr>
        </p:nvSpPr>
        <p:spPr>
          <a:xfrm>
            <a:off x="6170370" y="2769633"/>
            <a:ext cx="32481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CS" sz="33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P=r</a:t>
            </a:r>
            <a:r>
              <a:rPr lang="el-GR" sz="33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π(</a:t>
            </a:r>
            <a:r>
              <a:rPr lang="sr-Latn-CS" sz="33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r+s</a:t>
            </a:r>
            <a:r>
              <a:rPr lang="sr-Latn-CS" sz="33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pPr marL="0" indent="0">
              <a:buNone/>
            </a:pPr>
            <a:r>
              <a:rPr lang="sr-Latn-CS" sz="33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P=5</a:t>
            </a:r>
            <a:r>
              <a:rPr lang="el-GR" sz="33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π(5+</a:t>
            </a:r>
            <a:r>
              <a:rPr lang="sr-Latn-CS" sz="33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13</a:t>
            </a:r>
            <a:r>
              <a:rPr lang="sr-Latn-CS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  <a:p>
            <a:pPr marL="0" indent="0">
              <a:buNone/>
            </a:pPr>
            <a:r>
              <a:rPr lang="sr-Latn-CS" sz="33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P=5</a:t>
            </a:r>
            <a:r>
              <a:rPr lang="el-GR" sz="33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π·</a:t>
            </a:r>
            <a:r>
              <a:rPr lang="sr-Latn-CS" sz="33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18</a:t>
            </a:r>
          </a:p>
          <a:p>
            <a:pPr marL="0" indent="0">
              <a:buNone/>
            </a:pPr>
            <a:r>
              <a:rPr lang="sr-Latn-CS" sz="33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P=90</a:t>
            </a:r>
            <a:r>
              <a:rPr lang="el-GR" sz="33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sr-Latn-CS" sz="33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cm²</a:t>
            </a:r>
            <a:endParaRPr lang="sr-Cyrl-BA" sz="33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5" name="Okvir za tekst 164"/>
          <p:cNvSpPr txBox="1"/>
          <p:nvPr/>
        </p:nvSpPr>
        <p:spPr>
          <a:xfrm>
            <a:off x="2977095" y="2305321"/>
            <a:ext cx="1847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CS" sz="28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sr-Cyrl-BA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Okvir za tekst 174"/>
              <p:cNvSpPr txBox="1"/>
              <p:nvPr/>
            </p:nvSpPr>
            <p:spPr>
              <a:xfrm>
                <a:off x="9550400" y="2558753"/>
                <a:ext cx="2084225" cy="2461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C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C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sr-Latn-C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²</m:t>
                        </m:r>
                        <m:r>
                          <m:rPr>
                            <m:sty m:val="p"/>
                          </m:rPr>
                          <a:rPr lang="el-GR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π</m:t>
                        </m:r>
                        <m:r>
                          <m:rPr>
                            <m:sty m:val="p"/>
                          </m:rPr>
                          <a:rPr lang="sr-Latn-C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sr-Latn-C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sr-Cyrl-BA" sz="28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C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C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5²</m:t>
                        </m:r>
                        <m:r>
                          <m:rPr>
                            <m:sty m:val="p"/>
                          </m:rPr>
                          <a:rPr lang="el-GR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π</m:t>
                        </m:r>
                        <m:r>
                          <a:rPr lang="el-GR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·12</m:t>
                        </m:r>
                      </m:num>
                      <m:den>
                        <m:r>
                          <a:rPr lang="sr-Latn-C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sr-Cyrl-BA" sz="28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C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C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  <m:r>
                          <m:rPr>
                            <m:sty m:val="p"/>
                          </m:rPr>
                          <a:rPr lang="el-GR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π</m:t>
                        </m:r>
                        <m:r>
                          <a:rPr lang="el-GR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·12</m:t>
                        </m:r>
                      </m:num>
                      <m:den>
                        <m:r>
                          <a:rPr lang="sr-Latn-C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sr-Cyrl-BA" sz="28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V=100</a:t>
                </a:r>
                <a:r>
                  <a:rPr lang="el-GR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π</a:t>
                </a:r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cm³</a:t>
                </a:r>
                <a:endParaRPr lang="sr-Cyrl-BA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5" name="Okvir za tekst 1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0400" y="2558753"/>
                <a:ext cx="2084225" cy="2461443"/>
              </a:xfrm>
              <a:prstGeom prst="rect">
                <a:avLst/>
              </a:prstGeom>
              <a:blipFill rotWithShape="0">
                <a:blip r:embed="rId2"/>
                <a:stretch>
                  <a:fillRect l="-6140" r="-4386" b="-5941"/>
                </a:stretch>
              </a:blipFill>
            </p:spPr>
            <p:txBody>
              <a:bodyPr/>
              <a:lstStyle/>
              <a:p>
                <a:r>
                  <a:rPr lang="sr-Cyrl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5" name="Prava linija spajanja 184"/>
          <p:cNvCxnSpPr/>
          <p:nvPr/>
        </p:nvCxnSpPr>
        <p:spPr>
          <a:xfrm>
            <a:off x="838201" y="2873829"/>
            <a:ext cx="178888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6" name="Group 190"/>
          <p:cNvGrpSpPr>
            <a:grpSpLocks/>
          </p:cNvGrpSpPr>
          <p:nvPr/>
        </p:nvGrpSpPr>
        <p:grpSpPr bwMode="auto">
          <a:xfrm>
            <a:off x="3389612" y="3516241"/>
            <a:ext cx="3161891" cy="2884424"/>
            <a:chOff x="568" y="-1384"/>
            <a:chExt cx="3195" cy="2818"/>
          </a:xfrm>
        </p:grpSpPr>
        <p:sp>
          <p:nvSpPr>
            <p:cNvPr id="187" name="AutoShape 203"/>
            <p:cNvSpPr>
              <a:spLocks/>
            </p:cNvSpPr>
            <p:nvPr/>
          </p:nvSpPr>
          <p:spPr bwMode="auto">
            <a:xfrm>
              <a:off x="568" y="-1384"/>
              <a:ext cx="3195" cy="2818"/>
            </a:xfrm>
            <a:custGeom>
              <a:avLst/>
              <a:gdLst>
                <a:gd name="T0" fmla="+- 0 2277 569"/>
                <a:gd name="T1" fmla="*/ T0 w 3195"/>
                <a:gd name="T2" fmla="+- 0 1031 -1384"/>
                <a:gd name="T3" fmla="*/ 1031 h 2818"/>
                <a:gd name="T4" fmla="+- 0 2509 569"/>
                <a:gd name="T5" fmla="*/ T4 w 3195"/>
                <a:gd name="T6" fmla="+- 0 1035 -1384"/>
                <a:gd name="T7" fmla="*/ 1035 h 2818"/>
                <a:gd name="T8" fmla="+- 0 2729 569"/>
                <a:gd name="T9" fmla="*/ T8 w 3195"/>
                <a:gd name="T10" fmla="+- 0 1044 -1384"/>
                <a:gd name="T11" fmla="*/ 1044 h 2818"/>
                <a:gd name="T12" fmla="+- 0 2935 569"/>
                <a:gd name="T13" fmla="*/ T12 w 3195"/>
                <a:gd name="T14" fmla="+- 0 1056 -1384"/>
                <a:gd name="T15" fmla="*/ 1056 h 2818"/>
                <a:gd name="T16" fmla="+- 0 3123 569"/>
                <a:gd name="T17" fmla="*/ T16 w 3195"/>
                <a:gd name="T18" fmla="+- 0 1071 -1384"/>
                <a:gd name="T19" fmla="*/ 1071 h 2818"/>
                <a:gd name="T20" fmla="+- 0 3292 569"/>
                <a:gd name="T21" fmla="*/ T20 w 3195"/>
                <a:gd name="T22" fmla="+- 0 1090 -1384"/>
                <a:gd name="T23" fmla="*/ 1090 h 2818"/>
                <a:gd name="T24" fmla="+- 0 3440 569"/>
                <a:gd name="T25" fmla="*/ T24 w 3195"/>
                <a:gd name="T26" fmla="+- 0 1112 -1384"/>
                <a:gd name="T27" fmla="*/ 1112 h 2818"/>
                <a:gd name="T28" fmla="+- 0 3562 569"/>
                <a:gd name="T29" fmla="*/ T28 w 3195"/>
                <a:gd name="T30" fmla="+- 0 1136 -1384"/>
                <a:gd name="T31" fmla="*/ 1136 h 2818"/>
                <a:gd name="T32" fmla="+- 0 3658 569"/>
                <a:gd name="T33" fmla="*/ T32 w 3195"/>
                <a:gd name="T34" fmla="+- 0 1163 -1384"/>
                <a:gd name="T35" fmla="*/ 1163 h 2818"/>
                <a:gd name="T36" fmla="+- 0 3724 569"/>
                <a:gd name="T37" fmla="*/ T36 w 3195"/>
                <a:gd name="T38" fmla="+- 0 1192 -1384"/>
                <a:gd name="T39" fmla="*/ 1192 h 2818"/>
                <a:gd name="T40" fmla="+- 0 3759 569"/>
                <a:gd name="T41" fmla="*/ T40 w 3195"/>
                <a:gd name="T42" fmla="+- 0 1223 -1384"/>
                <a:gd name="T43" fmla="*/ 1223 h 2818"/>
                <a:gd name="T44" fmla="+- 0 3758 569"/>
                <a:gd name="T45" fmla="*/ T44 w 3195"/>
                <a:gd name="T46" fmla="+- 0 1254 -1384"/>
                <a:gd name="T47" fmla="*/ 1254 h 2818"/>
                <a:gd name="T48" fmla="+- 0 3721 569"/>
                <a:gd name="T49" fmla="*/ T48 w 3195"/>
                <a:gd name="T50" fmla="+- 0 1283 -1384"/>
                <a:gd name="T51" fmla="*/ 1283 h 2818"/>
                <a:gd name="T52" fmla="+- 0 3648 569"/>
                <a:gd name="T53" fmla="*/ T52 w 3195"/>
                <a:gd name="T54" fmla="+- 0 1311 -1384"/>
                <a:gd name="T55" fmla="*/ 1311 h 2818"/>
                <a:gd name="T56" fmla="+- 0 3544 569"/>
                <a:gd name="T57" fmla="*/ T56 w 3195"/>
                <a:gd name="T58" fmla="+- 0 1337 -1384"/>
                <a:gd name="T59" fmla="*/ 1337 h 2818"/>
                <a:gd name="T60" fmla="+- 0 3410 569"/>
                <a:gd name="T61" fmla="*/ T60 w 3195"/>
                <a:gd name="T62" fmla="+- 0 1360 -1384"/>
                <a:gd name="T63" fmla="*/ 1360 h 2818"/>
                <a:gd name="T64" fmla="+- 0 3250 569"/>
                <a:gd name="T65" fmla="*/ T64 w 3195"/>
                <a:gd name="T66" fmla="+- 0 1381 -1384"/>
                <a:gd name="T67" fmla="*/ 1381 h 2818"/>
                <a:gd name="T68" fmla="+- 0 3067 569"/>
                <a:gd name="T69" fmla="*/ T68 w 3195"/>
                <a:gd name="T70" fmla="+- 0 1399 -1384"/>
                <a:gd name="T71" fmla="*/ 1399 h 2818"/>
                <a:gd name="T72" fmla="+- 0 2863 569"/>
                <a:gd name="T73" fmla="*/ T72 w 3195"/>
                <a:gd name="T74" fmla="+- 0 1414 -1384"/>
                <a:gd name="T75" fmla="*/ 1414 h 2818"/>
                <a:gd name="T76" fmla="+- 0 2642 569"/>
                <a:gd name="T77" fmla="*/ T76 w 3195"/>
                <a:gd name="T78" fmla="+- 0 1425 -1384"/>
                <a:gd name="T79" fmla="*/ 1425 h 2818"/>
                <a:gd name="T80" fmla="+- 0 2406 569"/>
                <a:gd name="T81" fmla="*/ T80 w 3195"/>
                <a:gd name="T82" fmla="+- 0 1432 -1384"/>
                <a:gd name="T83" fmla="*/ 1432 h 2818"/>
                <a:gd name="T84" fmla="+- 0 2158 569"/>
                <a:gd name="T85" fmla="*/ T84 w 3195"/>
                <a:gd name="T86" fmla="+- 0 1434 -1384"/>
                <a:gd name="T87" fmla="*/ 1434 h 2818"/>
                <a:gd name="T88" fmla="+- 0 1911 569"/>
                <a:gd name="T89" fmla="*/ T88 w 3195"/>
                <a:gd name="T90" fmla="+- 0 1432 -1384"/>
                <a:gd name="T91" fmla="*/ 1432 h 2818"/>
                <a:gd name="T92" fmla="+- 0 1676 569"/>
                <a:gd name="T93" fmla="*/ T92 w 3195"/>
                <a:gd name="T94" fmla="+- 0 1425 -1384"/>
                <a:gd name="T95" fmla="*/ 1425 h 2818"/>
                <a:gd name="T96" fmla="+- 0 1456 569"/>
                <a:gd name="T97" fmla="*/ T96 w 3195"/>
                <a:gd name="T98" fmla="+- 0 1414 -1384"/>
                <a:gd name="T99" fmla="*/ 1414 h 2818"/>
                <a:gd name="T100" fmla="+- 0 1255 569"/>
                <a:gd name="T101" fmla="*/ T100 w 3195"/>
                <a:gd name="T102" fmla="+- 0 1399 -1384"/>
                <a:gd name="T103" fmla="*/ 1399 h 2818"/>
                <a:gd name="T104" fmla="+- 0 1074 569"/>
                <a:gd name="T105" fmla="*/ T104 w 3195"/>
                <a:gd name="T106" fmla="+- 0 1381 -1384"/>
                <a:gd name="T107" fmla="*/ 1381 h 2818"/>
                <a:gd name="T108" fmla="+- 0 916 569"/>
                <a:gd name="T109" fmla="*/ T108 w 3195"/>
                <a:gd name="T110" fmla="+- 0 1360 -1384"/>
                <a:gd name="T111" fmla="*/ 1360 h 2818"/>
                <a:gd name="T112" fmla="+- 0 784 569"/>
                <a:gd name="T113" fmla="*/ T112 w 3195"/>
                <a:gd name="T114" fmla="+- 0 1337 -1384"/>
                <a:gd name="T115" fmla="*/ 1337 h 2818"/>
                <a:gd name="T116" fmla="+- 0 682 569"/>
                <a:gd name="T117" fmla="*/ T116 w 3195"/>
                <a:gd name="T118" fmla="+- 0 1311 -1384"/>
                <a:gd name="T119" fmla="*/ 1311 h 2818"/>
                <a:gd name="T120" fmla="+- 0 610 569"/>
                <a:gd name="T121" fmla="*/ T120 w 3195"/>
                <a:gd name="T122" fmla="+- 0 1283 -1384"/>
                <a:gd name="T123" fmla="*/ 1283 h 2818"/>
                <a:gd name="T124" fmla="+- 0 574 569"/>
                <a:gd name="T125" fmla="*/ T124 w 3195"/>
                <a:gd name="T126" fmla="+- 0 1254 -1384"/>
                <a:gd name="T127" fmla="*/ 1254 h 2818"/>
                <a:gd name="T128" fmla="+- 0 574 569"/>
                <a:gd name="T129" fmla="*/ T128 w 3195"/>
                <a:gd name="T130" fmla="+- 0 1223 -1384"/>
                <a:gd name="T131" fmla="*/ 1223 h 2818"/>
                <a:gd name="T132" fmla="+- 0 610 569"/>
                <a:gd name="T133" fmla="*/ T132 w 3195"/>
                <a:gd name="T134" fmla="+- 0 1190 -1384"/>
                <a:gd name="T135" fmla="*/ 1190 h 2818"/>
                <a:gd name="T136" fmla="+- 0 682 569"/>
                <a:gd name="T137" fmla="*/ T136 w 3195"/>
                <a:gd name="T138" fmla="+- 0 1160 -1384"/>
                <a:gd name="T139" fmla="*/ 1160 h 2818"/>
                <a:gd name="T140" fmla="+- 0 784 569"/>
                <a:gd name="T141" fmla="*/ T140 w 3195"/>
                <a:gd name="T142" fmla="+- 0 1132 -1384"/>
                <a:gd name="T143" fmla="*/ 1132 h 2818"/>
                <a:gd name="T144" fmla="+- 0 916 569"/>
                <a:gd name="T145" fmla="*/ T144 w 3195"/>
                <a:gd name="T146" fmla="+- 0 1107 -1384"/>
                <a:gd name="T147" fmla="*/ 1107 h 2818"/>
                <a:gd name="T148" fmla="+- 0 1074 569"/>
                <a:gd name="T149" fmla="*/ T148 w 3195"/>
                <a:gd name="T150" fmla="+- 0 1085 -1384"/>
                <a:gd name="T151" fmla="*/ 1085 h 2818"/>
                <a:gd name="T152" fmla="+- 0 1255 569"/>
                <a:gd name="T153" fmla="*/ T152 w 3195"/>
                <a:gd name="T154" fmla="+- 0 1066 -1384"/>
                <a:gd name="T155" fmla="*/ 1066 h 2818"/>
                <a:gd name="T156" fmla="+- 0 1456 569"/>
                <a:gd name="T157" fmla="*/ T156 w 3195"/>
                <a:gd name="T158" fmla="+- 0 1051 -1384"/>
                <a:gd name="T159" fmla="*/ 1051 h 2818"/>
                <a:gd name="T160" fmla="+- 0 1676 569"/>
                <a:gd name="T161" fmla="*/ T160 w 3195"/>
                <a:gd name="T162" fmla="+- 0 1040 -1384"/>
                <a:gd name="T163" fmla="*/ 1040 h 2818"/>
                <a:gd name="T164" fmla="+- 0 1911 569"/>
                <a:gd name="T165" fmla="*/ T164 w 3195"/>
                <a:gd name="T166" fmla="+- 0 1033 -1384"/>
                <a:gd name="T167" fmla="*/ 1033 h 2818"/>
                <a:gd name="T168" fmla="+- 0 2158 569"/>
                <a:gd name="T169" fmla="*/ T168 w 3195"/>
                <a:gd name="T170" fmla="+- 0 1031 -1384"/>
                <a:gd name="T171" fmla="*/ 1031 h 2818"/>
                <a:gd name="T172" fmla="+- 0 2158 569"/>
                <a:gd name="T173" fmla="*/ T172 w 3195"/>
                <a:gd name="T174" fmla="+- 0 -1384 -1384"/>
                <a:gd name="T175" fmla="*/ -1384 h 2818"/>
                <a:gd name="T176" fmla="+- 0 3763 569"/>
                <a:gd name="T177" fmla="*/ T176 w 3195"/>
                <a:gd name="T178" fmla="+- 0 1239 -1384"/>
                <a:gd name="T179" fmla="*/ 1239 h 2818"/>
                <a:gd name="T180" fmla="+- 0 2158 569"/>
                <a:gd name="T181" fmla="*/ T180 w 3195"/>
                <a:gd name="T182" fmla="+- 0 -1384 -1384"/>
                <a:gd name="T183" fmla="*/ -1384 h 2818"/>
                <a:gd name="T184" fmla="+- 0 569 569"/>
                <a:gd name="T185" fmla="*/ T184 w 3195"/>
                <a:gd name="T186" fmla="+- 0 1239 -1384"/>
                <a:gd name="T187" fmla="*/ 1239 h 28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</a:cxnLst>
              <a:rect l="0" t="0" r="r" b="b"/>
              <a:pathLst>
                <a:path w="3195" h="2818">
                  <a:moveTo>
                    <a:pt x="1589" y="2415"/>
                  </a:moveTo>
                  <a:lnTo>
                    <a:pt x="1708" y="2415"/>
                  </a:lnTo>
                  <a:lnTo>
                    <a:pt x="1826" y="2417"/>
                  </a:lnTo>
                  <a:lnTo>
                    <a:pt x="1940" y="2419"/>
                  </a:lnTo>
                  <a:lnTo>
                    <a:pt x="2052" y="2423"/>
                  </a:lnTo>
                  <a:lnTo>
                    <a:pt x="2160" y="2428"/>
                  </a:lnTo>
                  <a:lnTo>
                    <a:pt x="2265" y="2433"/>
                  </a:lnTo>
                  <a:lnTo>
                    <a:pt x="2366" y="2440"/>
                  </a:lnTo>
                  <a:lnTo>
                    <a:pt x="2462" y="2447"/>
                  </a:lnTo>
                  <a:lnTo>
                    <a:pt x="2554" y="2455"/>
                  </a:lnTo>
                  <a:lnTo>
                    <a:pt x="2642" y="2464"/>
                  </a:lnTo>
                  <a:lnTo>
                    <a:pt x="2723" y="2474"/>
                  </a:lnTo>
                  <a:lnTo>
                    <a:pt x="2800" y="2485"/>
                  </a:lnTo>
                  <a:lnTo>
                    <a:pt x="2871" y="2496"/>
                  </a:lnTo>
                  <a:lnTo>
                    <a:pt x="2935" y="2508"/>
                  </a:lnTo>
                  <a:lnTo>
                    <a:pt x="2993" y="2520"/>
                  </a:lnTo>
                  <a:lnTo>
                    <a:pt x="3045" y="2533"/>
                  </a:lnTo>
                  <a:lnTo>
                    <a:pt x="3089" y="2547"/>
                  </a:lnTo>
                  <a:lnTo>
                    <a:pt x="3126" y="2561"/>
                  </a:lnTo>
                  <a:lnTo>
                    <a:pt x="3155" y="2576"/>
                  </a:lnTo>
                  <a:lnTo>
                    <a:pt x="3177" y="2592"/>
                  </a:lnTo>
                  <a:lnTo>
                    <a:pt x="3190" y="2607"/>
                  </a:lnTo>
                  <a:lnTo>
                    <a:pt x="3194" y="2623"/>
                  </a:lnTo>
                  <a:lnTo>
                    <a:pt x="3189" y="2638"/>
                  </a:lnTo>
                  <a:lnTo>
                    <a:pt x="3175" y="2653"/>
                  </a:lnTo>
                  <a:lnTo>
                    <a:pt x="3152" y="2667"/>
                  </a:lnTo>
                  <a:lnTo>
                    <a:pt x="3120" y="2681"/>
                  </a:lnTo>
                  <a:lnTo>
                    <a:pt x="3079" y="2695"/>
                  </a:lnTo>
                  <a:lnTo>
                    <a:pt x="3031" y="2708"/>
                  </a:lnTo>
                  <a:lnTo>
                    <a:pt x="2975" y="2721"/>
                  </a:lnTo>
                  <a:lnTo>
                    <a:pt x="2911" y="2733"/>
                  </a:lnTo>
                  <a:lnTo>
                    <a:pt x="2841" y="2744"/>
                  </a:lnTo>
                  <a:lnTo>
                    <a:pt x="2764" y="2755"/>
                  </a:lnTo>
                  <a:lnTo>
                    <a:pt x="2681" y="2765"/>
                  </a:lnTo>
                  <a:lnTo>
                    <a:pt x="2592" y="2775"/>
                  </a:lnTo>
                  <a:lnTo>
                    <a:pt x="2498" y="2783"/>
                  </a:lnTo>
                  <a:lnTo>
                    <a:pt x="2398" y="2791"/>
                  </a:lnTo>
                  <a:lnTo>
                    <a:pt x="2294" y="2798"/>
                  </a:lnTo>
                  <a:lnTo>
                    <a:pt x="2186" y="2804"/>
                  </a:lnTo>
                  <a:lnTo>
                    <a:pt x="2073" y="2809"/>
                  </a:lnTo>
                  <a:lnTo>
                    <a:pt x="1956" y="2813"/>
                  </a:lnTo>
                  <a:lnTo>
                    <a:pt x="1837" y="2816"/>
                  </a:lnTo>
                  <a:lnTo>
                    <a:pt x="1714" y="2817"/>
                  </a:lnTo>
                  <a:lnTo>
                    <a:pt x="1589" y="2818"/>
                  </a:lnTo>
                  <a:lnTo>
                    <a:pt x="1464" y="2817"/>
                  </a:lnTo>
                  <a:lnTo>
                    <a:pt x="1342" y="2816"/>
                  </a:lnTo>
                  <a:lnTo>
                    <a:pt x="1222" y="2813"/>
                  </a:lnTo>
                  <a:lnTo>
                    <a:pt x="1107" y="2809"/>
                  </a:lnTo>
                  <a:lnTo>
                    <a:pt x="995" y="2804"/>
                  </a:lnTo>
                  <a:lnTo>
                    <a:pt x="887" y="2798"/>
                  </a:lnTo>
                  <a:lnTo>
                    <a:pt x="784" y="2791"/>
                  </a:lnTo>
                  <a:lnTo>
                    <a:pt x="686" y="2783"/>
                  </a:lnTo>
                  <a:lnTo>
                    <a:pt x="592" y="2775"/>
                  </a:lnTo>
                  <a:lnTo>
                    <a:pt x="505" y="2765"/>
                  </a:lnTo>
                  <a:lnTo>
                    <a:pt x="423" y="2755"/>
                  </a:lnTo>
                  <a:lnTo>
                    <a:pt x="347" y="2744"/>
                  </a:lnTo>
                  <a:lnTo>
                    <a:pt x="278" y="2733"/>
                  </a:lnTo>
                  <a:lnTo>
                    <a:pt x="215" y="2721"/>
                  </a:lnTo>
                  <a:lnTo>
                    <a:pt x="160" y="2708"/>
                  </a:lnTo>
                  <a:lnTo>
                    <a:pt x="113" y="2695"/>
                  </a:lnTo>
                  <a:lnTo>
                    <a:pt x="73" y="2681"/>
                  </a:lnTo>
                  <a:lnTo>
                    <a:pt x="41" y="2667"/>
                  </a:lnTo>
                  <a:lnTo>
                    <a:pt x="19" y="2653"/>
                  </a:lnTo>
                  <a:lnTo>
                    <a:pt x="5" y="2638"/>
                  </a:lnTo>
                  <a:lnTo>
                    <a:pt x="0" y="2623"/>
                  </a:lnTo>
                  <a:lnTo>
                    <a:pt x="5" y="2607"/>
                  </a:lnTo>
                  <a:lnTo>
                    <a:pt x="19" y="2590"/>
                  </a:lnTo>
                  <a:lnTo>
                    <a:pt x="41" y="2574"/>
                  </a:lnTo>
                  <a:lnTo>
                    <a:pt x="73" y="2559"/>
                  </a:lnTo>
                  <a:lnTo>
                    <a:pt x="113" y="2544"/>
                  </a:lnTo>
                  <a:lnTo>
                    <a:pt x="160" y="2530"/>
                  </a:lnTo>
                  <a:lnTo>
                    <a:pt x="215" y="2516"/>
                  </a:lnTo>
                  <a:lnTo>
                    <a:pt x="278" y="2503"/>
                  </a:lnTo>
                  <a:lnTo>
                    <a:pt x="347" y="2491"/>
                  </a:lnTo>
                  <a:lnTo>
                    <a:pt x="423" y="2479"/>
                  </a:lnTo>
                  <a:lnTo>
                    <a:pt x="505" y="2469"/>
                  </a:lnTo>
                  <a:lnTo>
                    <a:pt x="592" y="2459"/>
                  </a:lnTo>
                  <a:lnTo>
                    <a:pt x="686" y="2450"/>
                  </a:lnTo>
                  <a:lnTo>
                    <a:pt x="784" y="2442"/>
                  </a:lnTo>
                  <a:lnTo>
                    <a:pt x="887" y="2435"/>
                  </a:lnTo>
                  <a:lnTo>
                    <a:pt x="995" y="2429"/>
                  </a:lnTo>
                  <a:lnTo>
                    <a:pt x="1107" y="2424"/>
                  </a:lnTo>
                  <a:lnTo>
                    <a:pt x="1222" y="2420"/>
                  </a:lnTo>
                  <a:lnTo>
                    <a:pt x="1342" y="2417"/>
                  </a:lnTo>
                  <a:lnTo>
                    <a:pt x="1464" y="2415"/>
                  </a:lnTo>
                  <a:lnTo>
                    <a:pt x="1589" y="2415"/>
                  </a:lnTo>
                  <a:close/>
                  <a:moveTo>
                    <a:pt x="1589" y="2623"/>
                  </a:moveTo>
                  <a:lnTo>
                    <a:pt x="1589" y="0"/>
                  </a:lnTo>
                  <a:moveTo>
                    <a:pt x="1589" y="2623"/>
                  </a:moveTo>
                  <a:lnTo>
                    <a:pt x="3194" y="2623"/>
                  </a:lnTo>
                  <a:moveTo>
                    <a:pt x="3194" y="2623"/>
                  </a:moveTo>
                  <a:lnTo>
                    <a:pt x="1589" y="0"/>
                  </a:lnTo>
                  <a:moveTo>
                    <a:pt x="1589" y="0"/>
                  </a:moveTo>
                  <a:lnTo>
                    <a:pt x="0" y="2623"/>
                  </a:lnTo>
                </a:path>
              </a:pathLst>
            </a:custGeom>
            <a:noFill/>
            <a:ln w="1524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r-Cyrl-BA"/>
            </a:p>
          </p:txBody>
        </p:sp>
        <p:sp>
          <p:nvSpPr>
            <p:cNvPr id="188" name="Freeform 202"/>
            <p:cNvSpPr>
              <a:spLocks/>
            </p:cNvSpPr>
            <p:nvPr/>
          </p:nvSpPr>
          <p:spPr bwMode="auto">
            <a:xfrm>
              <a:off x="2157" y="-1384"/>
              <a:ext cx="1589" cy="2595"/>
            </a:xfrm>
            <a:custGeom>
              <a:avLst/>
              <a:gdLst>
                <a:gd name="T0" fmla="+- 0 2158 2158"/>
                <a:gd name="T1" fmla="*/ T0 w 1589"/>
                <a:gd name="T2" fmla="+- 0 -1384 -1384"/>
                <a:gd name="T3" fmla="*/ -1384 h 2595"/>
                <a:gd name="T4" fmla="+- 0 2158 2158"/>
                <a:gd name="T5" fmla="*/ T4 w 1589"/>
                <a:gd name="T6" fmla="+- 0 1031 -1384"/>
                <a:gd name="T7" fmla="*/ 1031 h 2595"/>
                <a:gd name="T8" fmla="+- 0 2395 2158"/>
                <a:gd name="T9" fmla="*/ T8 w 1589"/>
                <a:gd name="T10" fmla="+- 0 1033 -1384"/>
                <a:gd name="T11" fmla="*/ 1033 h 2595"/>
                <a:gd name="T12" fmla="+- 0 2622 2158"/>
                <a:gd name="T13" fmla="*/ T12 w 1589"/>
                <a:gd name="T14" fmla="+- 0 1039 -1384"/>
                <a:gd name="T15" fmla="*/ 1039 h 2595"/>
                <a:gd name="T16" fmla="+- 0 2730 2158"/>
                <a:gd name="T17" fmla="*/ T16 w 1589"/>
                <a:gd name="T18" fmla="+- 0 1044 -1384"/>
                <a:gd name="T19" fmla="*/ 1044 h 2595"/>
                <a:gd name="T20" fmla="+- 0 2835 2158"/>
                <a:gd name="T21" fmla="*/ T20 w 1589"/>
                <a:gd name="T22" fmla="+- 0 1050 -1384"/>
                <a:gd name="T23" fmla="*/ 1050 h 2595"/>
                <a:gd name="T24" fmla="+- 0 2935 2158"/>
                <a:gd name="T25" fmla="*/ T24 w 1589"/>
                <a:gd name="T26" fmla="+- 0 1056 -1384"/>
                <a:gd name="T27" fmla="*/ 1056 h 2595"/>
                <a:gd name="T28" fmla="+- 0 3032 2158"/>
                <a:gd name="T29" fmla="*/ T28 w 1589"/>
                <a:gd name="T30" fmla="+- 0 1064 -1384"/>
                <a:gd name="T31" fmla="*/ 1064 h 2595"/>
                <a:gd name="T32" fmla="+- 0 3123 2158"/>
                <a:gd name="T33" fmla="*/ T32 w 1589"/>
                <a:gd name="T34" fmla="+- 0 1072 -1384"/>
                <a:gd name="T35" fmla="*/ 1072 h 2595"/>
                <a:gd name="T36" fmla="+- 0 3210 2158"/>
                <a:gd name="T37" fmla="*/ T36 w 1589"/>
                <a:gd name="T38" fmla="+- 0 1081 -1384"/>
                <a:gd name="T39" fmla="*/ 1081 h 2595"/>
                <a:gd name="T40" fmla="+- 0 3292 2158"/>
                <a:gd name="T41" fmla="*/ T40 w 1589"/>
                <a:gd name="T42" fmla="+- 0 1091 -1384"/>
                <a:gd name="T43" fmla="*/ 1091 h 2595"/>
                <a:gd name="T44" fmla="+- 0 3368 2158"/>
                <a:gd name="T45" fmla="*/ T44 w 1589"/>
                <a:gd name="T46" fmla="+- 0 1102 -1384"/>
                <a:gd name="T47" fmla="*/ 1102 h 2595"/>
                <a:gd name="T48" fmla="+- 0 3439 2158"/>
                <a:gd name="T49" fmla="*/ T48 w 1589"/>
                <a:gd name="T50" fmla="+- 0 1113 -1384"/>
                <a:gd name="T51" fmla="*/ 1113 h 2595"/>
                <a:gd name="T52" fmla="+- 0 3503 2158"/>
                <a:gd name="T53" fmla="*/ T52 w 1589"/>
                <a:gd name="T54" fmla="+- 0 1125 -1384"/>
                <a:gd name="T55" fmla="*/ 1125 h 2595"/>
                <a:gd name="T56" fmla="+- 0 3613 2158"/>
                <a:gd name="T57" fmla="*/ T56 w 1589"/>
                <a:gd name="T58" fmla="+- 0 1151 -1384"/>
                <a:gd name="T59" fmla="*/ 1151 h 2595"/>
                <a:gd name="T60" fmla="+- 0 3695 2158"/>
                <a:gd name="T61" fmla="*/ T60 w 1589"/>
                <a:gd name="T62" fmla="+- 0 1180 -1384"/>
                <a:gd name="T63" fmla="*/ 1180 h 2595"/>
                <a:gd name="T64" fmla="+- 0 3746 2158"/>
                <a:gd name="T65" fmla="*/ T64 w 1589"/>
                <a:gd name="T66" fmla="+- 0 1211 -1384"/>
                <a:gd name="T67" fmla="*/ 1211 h 2595"/>
                <a:gd name="T68" fmla="+- 0 2158 2158"/>
                <a:gd name="T69" fmla="*/ T68 w 1589"/>
                <a:gd name="T70" fmla="+- 0 -1384 -1384"/>
                <a:gd name="T71" fmla="*/ -1384 h 259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589" h="2595">
                  <a:moveTo>
                    <a:pt x="0" y="0"/>
                  </a:moveTo>
                  <a:lnTo>
                    <a:pt x="0" y="2415"/>
                  </a:lnTo>
                  <a:lnTo>
                    <a:pt x="237" y="2417"/>
                  </a:lnTo>
                  <a:lnTo>
                    <a:pt x="464" y="2423"/>
                  </a:lnTo>
                  <a:lnTo>
                    <a:pt x="572" y="2428"/>
                  </a:lnTo>
                  <a:lnTo>
                    <a:pt x="677" y="2434"/>
                  </a:lnTo>
                  <a:lnTo>
                    <a:pt x="777" y="2440"/>
                  </a:lnTo>
                  <a:lnTo>
                    <a:pt x="874" y="2448"/>
                  </a:lnTo>
                  <a:lnTo>
                    <a:pt x="965" y="2456"/>
                  </a:lnTo>
                  <a:lnTo>
                    <a:pt x="1052" y="2465"/>
                  </a:lnTo>
                  <a:lnTo>
                    <a:pt x="1134" y="2475"/>
                  </a:lnTo>
                  <a:lnTo>
                    <a:pt x="1210" y="2486"/>
                  </a:lnTo>
                  <a:lnTo>
                    <a:pt x="1281" y="2497"/>
                  </a:lnTo>
                  <a:lnTo>
                    <a:pt x="1345" y="2509"/>
                  </a:lnTo>
                  <a:lnTo>
                    <a:pt x="1455" y="2535"/>
                  </a:lnTo>
                  <a:lnTo>
                    <a:pt x="1537" y="2564"/>
                  </a:lnTo>
                  <a:lnTo>
                    <a:pt x="1588" y="25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r-Cyrl-BA"/>
            </a:p>
          </p:txBody>
        </p:sp>
        <p:sp>
          <p:nvSpPr>
            <p:cNvPr id="189" name="Freeform 201"/>
            <p:cNvSpPr>
              <a:spLocks/>
            </p:cNvSpPr>
            <p:nvPr/>
          </p:nvSpPr>
          <p:spPr bwMode="auto">
            <a:xfrm>
              <a:off x="2157" y="-1384"/>
              <a:ext cx="1589" cy="2595"/>
            </a:xfrm>
            <a:custGeom>
              <a:avLst/>
              <a:gdLst>
                <a:gd name="T0" fmla="+- 0 2158 2158"/>
                <a:gd name="T1" fmla="*/ T0 w 1589"/>
                <a:gd name="T2" fmla="+- 0 1031 -1384"/>
                <a:gd name="T3" fmla="*/ 1031 h 2595"/>
                <a:gd name="T4" fmla="+- 0 2278 2158"/>
                <a:gd name="T5" fmla="*/ T4 w 1589"/>
                <a:gd name="T6" fmla="+- 0 1031 -1384"/>
                <a:gd name="T7" fmla="*/ 1031 h 2595"/>
                <a:gd name="T8" fmla="+- 0 2395 2158"/>
                <a:gd name="T9" fmla="*/ T8 w 1589"/>
                <a:gd name="T10" fmla="+- 0 1033 -1384"/>
                <a:gd name="T11" fmla="*/ 1033 h 2595"/>
                <a:gd name="T12" fmla="+- 0 2510 2158"/>
                <a:gd name="T13" fmla="*/ T12 w 1589"/>
                <a:gd name="T14" fmla="+- 0 1036 -1384"/>
                <a:gd name="T15" fmla="*/ 1036 h 2595"/>
                <a:gd name="T16" fmla="+- 0 2622 2158"/>
                <a:gd name="T17" fmla="*/ T16 w 1589"/>
                <a:gd name="T18" fmla="+- 0 1039 -1384"/>
                <a:gd name="T19" fmla="*/ 1039 h 2595"/>
                <a:gd name="T20" fmla="+- 0 2730 2158"/>
                <a:gd name="T21" fmla="*/ T20 w 1589"/>
                <a:gd name="T22" fmla="+- 0 1044 -1384"/>
                <a:gd name="T23" fmla="*/ 1044 h 2595"/>
                <a:gd name="T24" fmla="+- 0 2835 2158"/>
                <a:gd name="T25" fmla="*/ T24 w 1589"/>
                <a:gd name="T26" fmla="+- 0 1050 -1384"/>
                <a:gd name="T27" fmla="*/ 1050 h 2595"/>
                <a:gd name="T28" fmla="+- 0 2935 2158"/>
                <a:gd name="T29" fmla="*/ T28 w 1589"/>
                <a:gd name="T30" fmla="+- 0 1056 -1384"/>
                <a:gd name="T31" fmla="*/ 1056 h 2595"/>
                <a:gd name="T32" fmla="+- 0 3032 2158"/>
                <a:gd name="T33" fmla="*/ T32 w 1589"/>
                <a:gd name="T34" fmla="+- 0 1064 -1384"/>
                <a:gd name="T35" fmla="*/ 1064 h 2595"/>
                <a:gd name="T36" fmla="+- 0 3123 2158"/>
                <a:gd name="T37" fmla="*/ T36 w 1589"/>
                <a:gd name="T38" fmla="+- 0 1072 -1384"/>
                <a:gd name="T39" fmla="*/ 1072 h 2595"/>
                <a:gd name="T40" fmla="+- 0 3210 2158"/>
                <a:gd name="T41" fmla="*/ T40 w 1589"/>
                <a:gd name="T42" fmla="+- 0 1081 -1384"/>
                <a:gd name="T43" fmla="*/ 1081 h 2595"/>
                <a:gd name="T44" fmla="+- 0 3292 2158"/>
                <a:gd name="T45" fmla="*/ T44 w 1589"/>
                <a:gd name="T46" fmla="+- 0 1091 -1384"/>
                <a:gd name="T47" fmla="*/ 1091 h 2595"/>
                <a:gd name="T48" fmla="+- 0 3368 2158"/>
                <a:gd name="T49" fmla="*/ T48 w 1589"/>
                <a:gd name="T50" fmla="+- 0 1102 -1384"/>
                <a:gd name="T51" fmla="*/ 1102 h 2595"/>
                <a:gd name="T52" fmla="+- 0 3439 2158"/>
                <a:gd name="T53" fmla="*/ T52 w 1589"/>
                <a:gd name="T54" fmla="+- 0 1113 -1384"/>
                <a:gd name="T55" fmla="*/ 1113 h 2595"/>
                <a:gd name="T56" fmla="+- 0 3503 2158"/>
                <a:gd name="T57" fmla="*/ T56 w 1589"/>
                <a:gd name="T58" fmla="+- 0 1125 -1384"/>
                <a:gd name="T59" fmla="*/ 1125 h 2595"/>
                <a:gd name="T60" fmla="+- 0 3613 2158"/>
                <a:gd name="T61" fmla="*/ T60 w 1589"/>
                <a:gd name="T62" fmla="+- 0 1151 -1384"/>
                <a:gd name="T63" fmla="*/ 1151 h 2595"/>
                <a:gd name="T64" fmla="+- 0 3695 2158"/>
                <a:gd name="T65" fmla="*/ T64 w 1589"/>
                <a:gd name="T66" fmla="+- 0 1180 -1384"/>
                <a:gd name="T67" fmla="*/ 1180 h 2595"/>
                <a:gd name="T68" fmla="+- 0 3746 2158"/>
                <a:gd name="T69" fmla="*/ T68 w 1589"/>
                <a:gd name="T70" fmla="+- 0 1211 -1384"/>
                <a:gd name="T71" fmla="*/ 1211 h 2595"/>
                <a:gd name="T72" fmla="+- 0 2158 2158"/>
                <a:gd name="T73" fmla="*/ T72 w 1589"/>
                <a:gd name="T74" fmla="+- 0 -1384 -1384"/>
                <a:gd name="T75" fmla="*/ -1384 h 2595"/>
                <a:gd name="T76" fmla="+- 0 2158 2158"/>
                <a:gd name="T77" fmla="*/ T76 w 1589"/>
                <a:gd name="T78" fmla="+- 0 1031 -1384"/>
                <a:gd name="T79" fmla="*/ 1031 h 259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</a:cxnLst>
              <a:rect l="0" t="0" r="r" b="b"/>
              <a:pathLst>
                <a:path w="1589" h="2595">
                  <a:moveTo>
                    <a:pt x="0" y="2415"/>
                  </a:moveTo>
                  <a:lnTo>
                    <a:pt x="120" y="2415"/>
                  </a:lnTo>
                  <a:lnTo>
                    <a:pt x="237" y="2417"/>
                  </a:lnTo>
                  <a:lnTo>
                    <a:pt x="352" y="2420"/>
                  </a:lnTo>
                  <a:lnTo>
                    <a:pt x="464" y="2423"/>
                  </a:lnTo>
                  <a:lnTo>
                    <a:pt x="572" y="2428"/>
                  </a:lnTo>
                  <a:lnTo>
                    <a:pt x="677" y="2434"/>
                  </a:lnTo>
                  <a:lnTo>
                    <a:pt x="777" y="2440"/>
                  </a:lnTo>
                  <a:lnTo>
                    <a:pt x="874" y="2448"/>
                  </a:lnTo>
                  <a:lnTo>
                    <a:pt x="965" y="2456"/>
                  </a:lnTo>
                  <a:lnTo>
                    <a:pt x="1052" y="2465"/>
                  </a:lnTo>
                  <a:lnTo>
                    <a:pt x="1134" y="2475"/>
                  </a:lnTo>
                  <a:lnTo>
                    <a:pt x="1210" y="2486"/>
                  </a:lnTo>
                  <a:lnTo>
                    <a:pt x="1281" y="2497"/>
                  </a:lnTo>
                  <a:lnTo>
                    <a:pt x="1345" y="2509"/>
                  </a:lnTo>
                  <a:lnTo>
                    <a:pt x="1455" y="2535"/>
                  </a:lnTo>
                  <a:lnTo>
                    <a:pt x="1537" y="2564"/>
                  </a:lnTo>
                  <a:lnTo>
                    <a:pt x="1588" y="2595"/>
                  </a:lnTo>
                  <a:lnTo>
                    <a:pt x="0" y="0"/>
                  </a:lnTo>
                  <a:lnTo>
                    <a:pt x="0" y="2415"/>
                  </a:lnTo>
                  <a:close/>
                </a:path>
              </a:pathLst>
            </a:custGeom>
            <a:noFill/>
            <a:ln w="1524">
              <a:solidFill>
                <a:srgbClr val="2320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r-Cyrl-BA"/>
            </a:p>
          </p:txBody>
        </p:sp>
        <p:sp>
          <p:nvSpPr>
            <p:cNvPr id="190" name="Freeform 200"/>
            <p:cNvSpPr>
              <a:spLocks/>
            </p:cNvSpPr>
            <p:nvPr/>
          </p:nvSpPr>
          <p:spPr bwMode="auto">
            <a:xfrm>
              <a:off x="2157" y="1030"/>
              <a:ext cx="1606" cy="209"/>
            </a:xfrm>
            <a:custGeom>
              <a:avLst/>
              <a:gdLst>
                <a:gd name="T0" fmla="+- 0 2158 2158"/>
                <a:gd name="T1" fmla="*/ T0 w 1606"/>
                <a:gd name="T2" fmla="+- 0 1031 1031"/>
                <a:gd name="T3" fmla="*/ 1031 h 209"/>
                <a:gd name="T4" fmla="+- 0 2158 2158"/>
                <a:gd name="T5" fmla="*/ T4 w 1606"/>
                <a:gd name="T6" fmla="+- 0 1239 1031"/>
                <a:gd name="T7" fmla="*/ 1239 h 209"/>
                <a:gd name="T8" fmla="+- 0 3763 2158"/>
                <a:gd name="T9" fmla="*/ T8 w 1606"/>
                <a:gd name="T10" fmla="+- 0 1239 1031"/>
                <a:gd name="T11" fmla="*/ 1239 h 209"/>
                <a:gd name="T12" fmla="+- 0 3695 2158"/>
                <a:gd name="T13" fmla="*/ T12 w 1606"/>
                <a:gd name="T14" fmla="+- 0 1180 1031"/>
                <a:gd name="T15" fmla="*/ 1180 h 209"/>
                <a:gd name="T16" fmla="+- 0 3613 2158"/>
                <a:gd name="T17" fmla="*/ T16 w 1606"/>
                <a:gd name="T18" fmla="+- 0 1151 1031"/>
                <a:gd name="T19" fmla="*/ 1151 h 209"/>
                <a:gd name="T20" fmla="+- 0 3503 2158"/>
                <a:gd name="T21" fmla="*/ T20 w 1606"/>
                <a:gd name="T22" fmla="+- 0 1125 1031"/>
                <a:gd name="T23" fmla="*/ 1125 h 209"/>
                <a:gd name="T24" fmla="+- 0 3439 2158"/>
                <a:gd name="T25" fmla="*/ T24 w 1606"/>
                <a:gd name="T26" fmla="+- 0 1113 1031"/>
                <a:gd name="T27" fmla="*/ 1113 h 209"/>
                <a:gd name="T28" fmla="+- 0 3368 2158"/>
                <a:gd name="T29" fmla="*/ T28 w 1606"/>
                <a:gd name="T30" fmla="+- 0 1102 1031"/>
                <a:gd name="T31" fmla="*/ 1102 h 209"/>
                <a:gd name="T32" fmla="+- 0 3292 2158"/>
                <a:gd name="T33" fmla="*/ T32 w 1606"/>
                <a:gd name="T34" fmla="+- 0 1091 1031"/>
                <a:gd name="T35" fmla="*/ 1091 h 209"/>
                <a:gd name="T36" fmla="+- 0 3210 2158"/>
                <a:gd name="T37" fmla="*/ T36 w 1606"/>
                <a:gd name="T38" fmla="+- 0 1081 1031"/>
                <a:gd name="T39" fmla="*/ 1081 h 209"/>
                <a:gd name="T40" fmla="+- 0 3123 2158"/>
                <a:gd name="T41" fmla="*/ T40 w 1606"/>
                <a:gd name="T42" fmla="+- 0 1072 1031"/>
                <a:gd name="T43" fmla="*/ 1072 h 209"/>
                <a:gd name="T44" fmla="+- 0 3032 2158"/>
                <a:gd name="T45" fmla="*/ T44 w 1606"/>
                <a:gd name="T46" fmla="+- 0 1064 1031"/>
                <a:gd name="T47" fmla="*/ 1064 h 209"/>
                <a:gd name="T48" fmla="+- 0 2935 2158"/>
                <a:gd name="T49" fmla="*/ T48 w 1606"/>
                <a:gd name="T50" fmla="+- 0 1056 1031"/>
                <a:gd name="T51" fmla="*/ 1056 h 209"/>
                <a:gd name="T52" fmla="+- 0 2835 2158"/>
                <a:gd name="T53" fmla="*/ T52 w 1606"/>
                <a:gd name="T54" fmla="+- 0 1050 1031"/>
                <a:gd name="T55" fmla="*/ 1050 h 209"/>
                <a:gd name="T56" fmla="+- 0 2730 2158"/>
                <a:gd name="T57" fmla="*/ T56 w 1606"/>
                <a:gd name="T58" fmla="+- 0 1044 1031"/>
                <a:gd name="T59" fmla="*/ 1044 h 209"/>
                <a:gd name="T60" fmla="+- 0 2622 2158"/>
                <a:gd name="T61" fmla="*/ T60 w 1606"/>
                <a:gd name="T62" fmla="+- 0 1039 1031"/>
                <a:gd name="T63" fmla="*/ 1039 h 209"/>
                <a:gd name="T64" fmla="+- 0 2395 2158"/>
                <a:gd name="T65" fmla="*/ T64 w 1606"/>
                <a:gd name="T66" fmla="+- 0 1033 1031"/>
                <a:gd name="T67" fmla="*/ 1033 h 209"/>
                <a:gd name="T68" fmla="+- 0 2158 2158"/>
                <a:gd name="T69" fmla="*/ T68 w 1606"/>
                <a:gd name="T70" fmla="+- 0 1031 1031"/>
                <a:gd name="T71" fmla="*/ 1031 h 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606" h="209">
                  <a:moveTo>
                    <a:pt x="0" y="0"/>
                  </a:moveTo>
                  <a:lnTo>
                    <a:pt x="0" y="208"/>
                  </a:lnTo>
                  <a:lnTo>
                    <a:pt x="1605" y="208"/>
                  </a:lnTo>
                  <a:lnTo>
                    <a:pt x="1537" y="149"/>
                  </a:lnTo>
                  <a:lnTo>
                    <a:pt x="1455" y="120"/>
                  </a:lnTo>
                  <a:lnTo>
                    <a:pt x="1345" y="94"/>
                  </a:lnTo>
                  <a:lnTo>
                    <a:pt x="1281" y="82"/>
                  </a:lnTo>
                  <a:lnTo>
                    <a:pt x="1210" y="71"/>
                  </a:lnTo>
                  <a:lnTo>
                    <a:pt x="1134" y="60"/>
                  </a:lnTo>
                  <a:lnTo>
                    <a:pt x="1052" y="50"/>
                  </a:lnTo>
                  <a:lnTo>
                    <a:pt x="965" y="41"/>
                  </a:lnTo>
                  <a:lnTo>
                    <a:pt x="874" y="33"/>
                  </a:lnTo>
                  <a:lnTo>
                    <a:pt x="777" y="25"/>
                  </a:lnTo>
                  <a:lnTo>
                    <a:pt x="677" y="19"/>
                  </a:lnTo>
                  <a:lnTo>
                    <a:pt x="572" y="13"/>
                  </a:lnTo>
                  <a:lnTo>
                    <a:pt x="464" y="8"/>
                  </a:lnTo>
                  <a:lnTo>
                    <a:pt x="237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FA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r-Cyrl-BA"/>
            </a:p>
          </p:txBody>
        </p:sp>
        <p:sp>
          <p:nvSpPr>
            <p:cNvPr id="191" name="Freeform 199"/>
            <p:cNvSpPr>
              <a:spLocks/>
            </p:cNvSpPr>
            <p:nvPr/>
          </p:nvSpPr>
          <p:spPr bwMode="auto">
            <a:xfrm>
              <a:off x="2157" y="1030"/>
              <a:ext cx="1606" cy="209"/>
            </a:xfrm>
            <a:custGeom>
              <a:avLst/>
              <a:gdLst>
                <a:gd name="T0" fmla="+- 0 3746 2158"/>
                <a:gd name="T1" fmla="*/ T0 w 1606"/>
                <a:gd name="T2" fmla="+- 0 1211 1031"/>
                <a:gd name="T3" fmla="*/ 1211 h 209"/>
                <a:gd name="T4" fmla="+- 0 3695 2158"/>
                <a:gd name="T5" fmla="*/ T4 w 1606"/>
                <a:gd name="T6" fmla="+- 0 1180 1031"/>
                <a:gd name="T7" fmla="*/ 1180 h 209"/>
                <a:gd name="T8" fmla="+- 0 3613 2158"/>
                <a:gd name="T9" fmla="*/ T8 w 1606"/>
                <a:gd name="T10" fmla="+- 0 1151 1031"/>
                <a:gd name="T11" fmla="*/ 1151 h 209"/>
                <a:gd name="T12" fmla="+- 0 3503 2158"/>
                <a:gd name="T13" fmla="*/ T12 w 1606"/>
                <a:gd name="T14" fmla="+- 0 1125 1031"/>
                <a:gd name="T15" fmla="*/ 1125 h 209"/>
                <a:gd name="T16" fmla="+- 0 3439 2158"/>
                <a:gd name="T17" fmla="*/ T16 w 1606"/>
                <a:gd name="T18" fmla="+- 0 1113 1031"/>
                <a:gd name="T19" fmla="*/ 1113 h 209"/>
                <a:gd name="T20" fmla="+- 0 3368 2158"/>
                <a:gd name="T21" fmla="*/ T20 w 1606"/>
                <a:gd name="T22" fmla="+- 0 1102 1031"/>
                <a:gd name="T23" fmla="*/ 1102 h 209"/>
                <a:gd name="T24" fmla="+- 0 3292 2158"/>
                <a:gd name="T25" fmla="*/ T24 w 1606"/>
                <a:gd name="T26" fmla="+- 0 1091 1031"/>
                <a:gd name="T27" fmla="*/ 1091 h 209"/>
                <a:gd name="T28" fmla="+- 0 3210 2158"/>
                <a:gd name="T29" fmla="*/ T28 w 1606"/>
                <a:gd name="T30" fmla="+- 0 1081 1031"/>
                <a:gd name="T31" fmla="*/ 1081 h 209"/>
                <a:gd name="T32" fmla="+- 0 3123 2158"/>
                <a:gd name="T33" fmla="*/ T32 w 1606"/>
                <a:gd name="T34" fmla="+- 0 1072 1031"/>
                <a:gd name="T35" fmla="*/ 1072 h 209"/>
                <a:gd name="T36" fmla="+- 0 3032 2158"/>
                <a:gd name="T37" fmla="*/ T36 w 1606"/>
                <a:gd name="T38" fmla="+- 0 1064 1031"/>
                <a:gd name="T39" fmla="*/ 1064 h 209"/>
                <a:gd name="T40" fmla="+- 0 2935 2158"/>
                <a:gd name="T41" fmla="*/ T40 w 1606"/>
                <a:gd name="T42" fmla="+- 0 1056 1031"/>
                <a:gd name="T43" fmla="*/ 1056 h 209"/>
                <a:gd name="T44" fmla="+- 0 2835 2158"/>
                <a:gd name="T45" fmla="*/ T44 w 1606"/>
                <a:gd name="T46" fmla="+- 0 1050 1031"/>
                <a:gd name="T47" fmla="*/ 1050 h 209"/>
                <a:gd name="T48" fmla="+- 0 2730 2158"/>
                <a:gd name="T49" fmla="*/ T48 w 1606"/>
                <a:gd name="T50" fmla="+- 0 1044 1031"/>
                <a:gd name="T51" fmla="*/ 1044 h 209"/>
                <a:gd name="T52" fmla="+- 0 2622 2158"/>
                <a:gd name="T53" fmla="*/ T52 w 1606"/>
                <a:gd name="T54" fmla="+- 0 1039 1031"/>
                <a:gd name="T55" fmla="*/ 1039 h 209"/>
                <a:gd name="T56" fmla="+- 0 2510 2158"/>
                <a:gd name="T57" fmla="*/ T56 w 1606"/>
                <a:gd name="T58" fmla="+- 0 1036 1031"/>
                <a:gd name="T59" fmla="*/ 1036 h 209"/>
                <a:gd name="T60" fmla="+- 0 2395 2158"/>
                <a:gd name="T61" fmla="*/ T60 w 1606"/>
                <a:gd name="T62" fmla="+- 0 1033 1031"/>
                <a:gd name="T63" fmla="*/ 1033 h 209"/>
                <a:gd name="T64" fmla="+- 0 2278 2158"/>
                <a:gd name="T65" fmla="*/ T64 w 1606"/>
                <a:gd name="T66" fmla="+- 0 1031 1031"/>
                <a:gd name="T67" fmla="*/ 1031 h 209"/>
                <a:gd name="T68" fmla="+- 0 2158 2158"/>
                <a:gd name="T69" fmla="*/ T68 w 1606"/>
                <a:gd name="T70" fmla="+- 0 1031 1031"/>
                <a:gd name="T71" fmla="*/ 1031 h 209"/>
                <a:gd name="T72" fmla="+- 0 2158 2158"/>
                <a:gd name="T73" fmla="*/ T72 w 1606"/>
                <a:gd name="T74" fmla="+- 0 1239 1031"/>
                <a:gd name="T75" fmla="*/ 1239 h 209"/>
                <a:gd name="T76" fmla="+- 0 3763 2158"/>
                <a:gd name="T77" fmla="*/ T76 w 1606"/>
                <a:gd name="T78" fmla="+- 0 1239 1031"/>
                <a:gd name="T79" fmla="*/ 1239 h 209"/>
                <a:gd name="T80" fmla="+- 0 3746 2158"/>
                <a:gd name="T81" fmla="*/ T80 w 1606"/>
                <a:gd name="T82" fmla="+- 0 1211 1031"/>
                <a:gd name="T83" fmla="*/ 1211 h 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606" h="209">
                  <a:moveTo>
                    <a:pt x="1588" y="180"/>
                  </a:moveTo>
                  <a:lnTo>
                    <a:pt x="1537" y="149"/>
                  </a:lnTo>
                  <a:lnTo>
                    <a:pt x="1455" y="120"/>
                  </a:lnTo>
                  <a:lnTo>
                    <a:pt x="1345" y="94"/>
                  </a:lnTo>
                  <a:lnTo>
                    <a:pt x="1281" y="82"/>
                  </a:lnTo>
                  <a:lnTo>
                    <a:pt x="1210" y="71"/>
                  </a:lnTo>
                  <a:lnTo>
                    <a:pt x="1134" y="60"/>
                  </a:lnTo>
                  <a:lnTo>
                    <a:pt x="1052" y="50"/>
                  </a:lnTo>
                  <a:lnTo>
                    <a:pt x="965" y="41"/>
                  </a:lnTo>
                  <a:lnTo>
                    <a:pt x="874" y="33"/>
                  </a:lnTo>
                  <a:lnTo>
                    <a:pt x="777" y="25"/>
                  </a:lnTo>
                  <a:lnTo>
                    <a:pt x="677" y="19"/>
                  </a:lnTo>
                  <a:lnTo>
                    <a:pt x="572" y="13"/>
                  </a:lnTo>
                  <a:lnTo>
                    <a:pt x="464" y="8"/>
                  </a:lnTo>
                  <a:lnTo>
                    <a:pt x="352" y="5"/>
                  </a:lnTo>
                  <a:lnTo>
                    <a:pt x="237" y="2"/>
                  </a:lnTo>
                  <a:lnTo>
                    <a:pt x="120" y="0"/>
                  </a:lnTo>
                  <a:lnTo>
                    <a:pt x="0" y="0"/>
                  </a:lnTo>
                  <a:lnTo>
                    <a:pt x="0" y="208"/>
                  </a:lnTo>
                  <a:lnTo>
                    <a:pt x="1605" y="208"/>
                  </a:lnTo>
                  <a:lnTo>
                    <a:pt x="1588" y="180"/>
                  </a:lnTo>
                  <a:close/>
                </a:path>
              </a:pathLst>
            </a:custGeom>
            <a:noFill/>
            <a:ln w="1524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r-Cyrl-BA"/>
            </a:p>
          </p:txBody>
        </p:sp>
        <p:sp>
          <p:nvSpPr>
            <p:cNvPr id="192" name="Freeform 198"/>
            <p:cNvSpPr>
              <a:spLocks/>
            </p:cNvSpPr>
            <p:nvPr/>
          </p:nvSpPr>
          <p:spPr bwMode="auto">
            <a:xfrm>
              <a:off x="2157" y="-1384"/>
              <a:ext cx="1589" cy="2595"/>
            </a:xfrm>
            <a:custGeom>
              <a:avLst/>
              <a:gdLst>
                <a:gd name="T0" fmla="+- 0 2158 2158"/>
                <a:gd name="T1" fmla="*/ T0 w 1589"/>
                <a:gd name="T2" fmla="+- 0 -1384 -1384"/>
                <a:gd name="T3" fmla="*/ -1384 h 2595"/>
                <a:gd name="T4" fmla="+- 0 2158 2158"/>
                <a:gd name="T5" fmla="*/ T4 w 1589"/>
                <a:gd name="T6" fmla="+- 0 1031 -1384"/>
                <a:gd name="T7" fmla="*/ 1031 h 2595"/>
                <a:gd name="T8" fmla="+- 0 2395 2158"/>
                <a:gd name="T9" fmla="*/ T8 w 1589"/>
                <a:gd name="T10" fmla="+- 0 1033 -1384"/>
                <a:gd name="T11" fmla="*/ 1033 h 2595"/>
                <a:gd name="T12" fmla="+- 0 2622 2158"/>
                <a:gd name="T13" fmla="*/ T12 w 1589"/>
                <a:gd name="T14" fmla="+- 0 1039 -1384"/>
                <a:gd name="T15" fmla="*/ 1039 h 2595"/>
                <a:gd name="T16" fmla="+- 0 2730 2158"/>
                <a:gd name="T17" fmla="*/ T16 w 1589"/>
                <a:gd name="T18" fmla="+- 0 1044 -1384"/>
                <a:gd name="T19" fmla="*/ 1044 h 2595"/>
                <a:gd name="T20" fmla="+- 0 2835 2158"/>
                <a:gd name="T21" fmla="*/ T20 w 1589"/>
                <a:gd name="T22" fmla="+- 0 1050 -1384"/>
                <a:gd name="T23" fmla="*/ 1050 h 2595"/>
                <a:gd name="T24" fmla="+- 0 2935 2158"/>
                <a:gd name="T25" fmla="*/ T24 w 1589"/>
                <a:gd name="T26" fmla="+- 0 1056 -1384"/>
                <a:gd name="T27" fmla="*/ 1056 h 2595"/>
                <a:gd name="T28" fmla="+- 0 3032 2158"/>
                <a:gd name="T29" fmla="*/ T28 w 1589"/>
                <a:gd name="T30" fmla="+- 0 1064 -1384"/>
                <a:gd name="T31" fmla="*/ 1064 h 2595"/>
                <a:gd name="T32" fmla="+- 0 3123 2158"/>
                <a:gd name="T33" fmla="*/ T32 w 1589"/>
                <a:gd name="T34" fmla="+- 0 1072 -1384"/>
                <a:gd name="T35" fmla="*/ 1072 h 2595"/>
                <a:gd name="T36" fmla="+- 0 3210 2158"/>
                <a:gd name="T37" fmla="*/ T36 w 1589"/>
                <a:gd name="T38" fmla="+- 0 1081 -1384"/>
                <a:gd name="T39" fmla="*/ 1081 h 2595"/>
                <a:gd name="T40" fmla="+- 0 3292 2158"/>
                <a:gd name="T41" fmla="*/ T40 w 1589"/>
                <a:gd name="T42" fmla="+- 0 1091 -1384"/>
                <a:gd name="T43" fmla="*/ 1091 h 2595"/>
                <a:gd name="T44" fmla="+- 0 3368 2158"/>
                <a:gd name="T45" fmla="*/ T44 w 1589"/>
                <a:gd name="T46" fmla="+- 0 1102 -1384"/>
                <a:gd name="T47" fmla="*/ 1102 h 2595"/>
                <a:gd name="T48" fmla="+- 0 3439 2158"/>
                <a:gd name="T49" fmla="*/ T48 w 1589"/>
                <a:gd name="T50" fmla="+- 0 1113 -1384"/>
                <a:gd name="T51" fmla="*/ 1113 h 2595"/>
                <a:gd name="T52" fmla="+- 0 3503 2158"/>
                <a:gd name="T53" fmla="*/ T52 w 1589"/>
                <a:gd name="T54" fmla="+- 0 1125 -1384"/>
                <a:gd name="T55" fmla="*/ 1125 h 2595"/>
                <a:gd name="T56" fmla="+- 0 3613 2158"/>
                <a:gd name="T57" fmla="*/ T56 w 1589"/>
                <a:gd name="T58" fmla="+- 0 1151 -1384"/>
                <a:gd name="T59" fmla="*/ 1151 h 2595"/>
                <a:gd name="T60" fmla="+- 0 3695 2158"/>
                <a:gd name="T61" fmla="*/ T60 w 1589"/>
                <a:gd name="T62" fmla="+- 0 1180 -1384"/>
                <a:gd name="T63" fmla="*/ 1180 h 2595"/>
                <a:gd name="T64" fmla="+- 0 3746 2158"/>
                <a:gd name="T65" fmla="*/ T64 w 1589"/>
                <a:gd name="T66" fmla="+- 0 1211 -1384"/>
                <a:gd name="T67" fmla="*/ 1211 h 2595"/>
                <a:gd name="T68" fmla="+- 0 2158 2158"/>
                <a:gd name="T69" fmla="*/ T68 w 1589"/>
                <a:gd name="T70" fmla="+- 0 -1384 -1384"/>
                <a:gd name="T71" fmla="*/ -1384 h 259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589" h="2595">
                  <a:moveTo>
                    <a:pt x="0" y="0"/>
                  </a:moveTo>
                  <a:lnTo>
                    <a:pt x="0" y="2415"/>
                  </a:lnTo>
                  <a:lnTo>
                    <a:pt x="237" y="2417"/>
                  </a:lnTo>
                  <a:lnTo>
                    <a:pt x="464" y="2423"/>
                  </a:lnTo>
                  <a:lnTo>
                    <a:pt x="572" y="2428"/>
                  </a:lnTo>
                  <a:lnTo>
                    <a:pt x="677" y="2434"/>
                  </a:lnTo>
                  <a:lnTo>
                    <a:pt x="777" y="2440"/>
                  </a:lnTo>
                  <a:lnTo>
                    <a:pt x="874" y="2448"/>
                  </a:lnTo>
                  <a:lnTo>
                    <a:pt x="965" y="2456"/>
                  </a:lnTo>
                  <a:lnTo>
                    <a:pt x="1052" y="2465"/>
                  </a:lnTo>
                  <a:lnTo>
                    <a:pt x="1134" y="2475"/>
                  </a:lnTo>
                  <a:lnTo>
                    <a:pt x="1210" y="2486"/>
                  </a:lnTo>
                  <a:lnTo>
                    <a:pt x="1281" y="2497"/>
                  </a:lnTo>
                  <a:lnTo>
                    <a:pt x="1345" y="2509"/>
                  </a:lnTo>
                  <a:lnTo>
                    <a:pt x="1455" y="2535"/>
                  </a:lnTo>
                  <a:lnTo>
                    <a:pt x="1537" y="2564"/>
                  </a:lnTo>
                  <a:lnTo>
                    <a:pt x="1588" y="25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r-Cyrl-BA"/>
            </a:p>
          </p:txBody>
        </p:sp>
        <p:sp>
          <p:nvSpPr>
            <p:cNvPr id="193" name="Freeform 197"/>
            <p:cNvSpPr>
              <a:spLocks/>
            </p:cNvSpPr>
            <p:nvPr/>
          </p:nvSpPr>
          <p:spPr bwMode="auto">
            <a:xfrm>
              <a:off x="2157" y="-1384"/>
              <a:ext cx="1589" cy="2595"/>
            </a:xfrm>
            <a:custGeom>
              <a:avLst/>
              <a:gdLst>
                <a:gd name="T0" fmla="+- 0 2158 2158"/>
                <a:gd name="T1" fmla="*/ T0 w 1589"/>
                <a:gd name="T2" fmla="+- 0 1031 -1384"/>
                <a:gd name="T3" fmla="*/ 1031 h 2595"/>
                <a:gd name="T4" fmla="+- 0 2278 2158"/>
                <a:gd name="T5" fmla="*/ T4 w 1589"/>
                <a:gd name="T6" fmla="+- 0 1031 -1384"/>
                <a:gd name="T7" fmla="*/ 1031 h 2595"/>
                <a:gd name="T8" fmla="+- 0 2395 2158"/>
                <a:gd name="T9" fmla="*/ T8 w 1589"/>
                <a:gd name="T10" fmla="+- 0 1033 -1384"/>
                <a:gd name="T11" fmla="*/ 1033 h 2595"/>
                <a:gd name="T12" fmla="+- 0 2510 2158"/>
                <a:gd name="T13" fmla="*/ T12 w 1589"/>
                <a:gd name="T14" fmla="+- 0 1036 -1384"/>
                <a:gd name="T15" fmla="*/ 1036 h 2595"/>
                <a:gd name="T16" fmla="+- 0 2622 2158"/>
                <a:gd name="T17" fmla="*/ T16 w 1589"/>
                <a:gd name="T18" fmla="+- 0 1039 -1384"/>
                <a:gd name="T19" fmla="*/ 1039 h 2595"/>
                <a:gd name="T20" fmla="+- 0 2730 2158"/>
                <a:gd name="T21" fmla="*/ T20 w 1589"/>
                <a:gd name="T22" fmla="+- 0 1044 -1384"/>
                <a:gd name="T23" fmla="*/ 1044 h 2595"/>
                <a:gd name="T24" fmla="+- 0 2835 2158"/>
                <a:gd name="T25" fmla="*/ T24 w 1589"/>
                <a:gd name="T26" fmla="+- 0 1050 -1384"/>
                <a:gd name="T27" fmla="*/ 1050 h 2595"/>
                <a:gd name="T28" fmla="+- 0 2935 2158"/>
                <a:gd name="T29" fmla="*/ T28 w 1589"/>
                <a:gd name="T30" fmla="+- 0 1056 -1384"/>
                <a:gd name="T31" fmla="*/ 1056 h 2595"/>
                <a:gd name="T32" fmla="+- 0 3032 2158"/>
                <a:gd name="T33" fmla="*/ T32 w 1589"/>
                <a:gd name="T34" fmla="+- 0 1064 -1384"/>
                <a:gd name="T35" fmla="*/ 1064 h 2595"/>
                <a:gd name="T36" fmla="+- 0 3123 2158"/>
                <a:gd name="T37" fmla="*/ T36 w 1589"/>
                <a:gd name="T38" fmla="+- 0 1072 -1384"/>
                <a:gd name="T39" fmla="*/ 1072 h 2595"/>
                <a:gd name="T40" fmla="+- 0 3210 2158"/>
                <a:gd name="T41" fmla="*/ T40 w 1589"/>
                <a:gd name="T42" fmla="+- 0 1081 -1384"/>
                <a:gd name="T43" fmla="*/ 1081 h 2595"/>
                <a:gd name="T44" fmla="+- 0 3292 2158"/>
                <a:gd name="T45" fmla="*/ T44 w 1589"/>
                <a:gd name="T46" fmla="+- 0 1091 -1384"/>
                <a:gd name="T47" fmla="*/ 1091 h 2595"/>
                <a:gd name="T48" fmla="+- 0 3368 2158"/>
                <a:gd name="T49" fmla="*/ T48 w 1589"/>
                <a:gd name="T50" fmla="+- 0 1102 -1384"/>
                <a:gd name="T51" fmla="*/ 1102 h 2595"/>
                <a:gd name="T52" fmla="+- 0 3439 2158"/>
                <a:gd name="T53" fmla="*/ T52 w 1589"/>
                <a:gd name="T54" fmla="+- 0 1113 -1384"/>
                <a:gd name="T55" fmla="*/ 1113 h 2595"/>
                <a:gd name="T56" fmla="+- 0 3503 2158"/>
                <a:gd name="T57" fmla="*/ T56 w 1589"/>
                <a:gd name="T58" fmla="+- 0 1125 -1384"/>
                <a:gd name="T59" fmla="*/ 1125 h 2595"/>
                <a:gd name="T60" fmla="+- 0 3613 2158"/>
                <a:gd name="T61" fmla="*/ T60 w 1589"/>
                <a:gd name="T62" fmla="+- 0 1151 -1384"/>
                <a:gd name="T63" fmla="*/ 1151 h 2595"/>
                <a:gd name="T64" fmla="+- 0 3695 2158"/>
                <a:gd name="T65" fmla="*/ T64 w 1589"/>
                <a:gd name="T66" fmla="+- 0 1180 -1384"/>
                <a:gd name="T67" fmla="*/ 1180 h 2595"/>
                <a:gd name="T68" fmla="+- 0 3746 2158"/>
                <a:gd name="T69" fmla="*/ T68 w 1589"/>
                <a:gd name="T70" fmla="+- 0 1211 -1384"/>
                <a:gd name="T71" fmla="*/ 1211 h 2595"/>
                <a:gd name="T72" fmla="+- 0 2158 2158"/>
                <a:gd name="T73" fmla="*/ T72 w 1589"/>
                <a:gd name="T74" fmla="+- 0 -1384 -1384"/>
                <a:gd name="T75" fmla="*/ -1384 h 2595"/>
                <a:gd name="T76" fmla="+- 0 2158 2158"/>
                <a:gd name="T77" fmla="*/ T76 w 1589"/>
                <a:gd name="T78" fmla="+- 0 1031 -1384"/>
                <a:gd name="T79" fmla="*/ 1031 h 259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</a:cxnLst>
              <a:rect l="0" t="0" r="r" b="b"/>
              <a:pathLst>
                <a:path w="1589" h="2595">
                  <a:moveTo>
                    <a:pt x="0" y="2415"/>
                  </a:moveTo>
                  <a:lnTo>
                    <a:pt x="120" y="2415"/>
                  </a:lnTo>
                  <a:lnTo>
                    <a:pt x="237" y="2417"/>
                  </a:lnTo>
                  <a:lnTo>
                    <a:pt x="352" y="2420"/>
                  </a:lnTo>
                  <a:lnTo>
                    <a:pt x="464" y="2423"/>
                  </a:lnTo>
                  <a:lnTo>
                    <a:pt x="572" y="2428"/>
                  </a:lnTo>
                  <a:lnTo>
                    <a:pt x="677" y="2434"/>
                  </a:lnTo>
                  <a:lnTo>
                    <a:pt x="777" y="2440"/>
                  </a:lnTo>
                  <a:lnTo>
                    <a:pt x="874" y="2448"/>
                  </a:lnTo>
                  <a:lnTo>
                    <a:pt x="965" y="2456"/>
                  </a:lnTo>
                  <a:lnTo>
                    <a:pt x="1052" y="2465"/>
                  </a:lnTo>
                  <a:lnTo>
                    <a:pt x="1134" y="2475"/>
                  </a:lnTo>
                  <a:lnTo>
                    <a:pt x="1210" y="2486"/>
                  </a:lnTo>
                  <a:lnTo>
                    <a:pt x="1281" y="2497"/>
                  </a:lnTo>
                  <a:lnTo>
                    <a:pt x="1345" y="2509"/>
                  </a:lnTo>
                  <a:lnTo>
                    <a:pt x="1455" y="2535"/>
                  </a:lnTo>
                  <a:lnTo>
                    <a:pt x="1537" y="2564"/>
                  </a:lnTo>
                  <a:lnTo>
                    <a:pt x="1588" y="2595"/>
                  </a:lnTo>
                  <a:lnTo>
                    <a:pt x="0" y="0"/>
                  </a:lnTo>
                  <a:lnTo>
                    <a:pt x="0" y="2415"/>
                  </a:lnTo>
                  <a:close/>
                </a:path>
              </a:pathLst>
            </a:custGeom>
            <a:noFill/>
            <a:ln w="1524">
              <a:solidFill>
                <a:srgbClr val="2320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r-Cyrl-BA"/>
            </a:p>
          </p:txBody>
        </p:sp>
        <p:sp>
          <p:nvSpPr>
            <p:cNvPr id="194" name="Freeform 196"/>
            <p:cNvSpPr>
              <a:spLocks/>
            </p:cNvSpPr>
            <p:nvPr/>
          </p:nvSpPr>
          <p:spPr bwMode="auto">
            <a:xfrm>
              <a:off x="2157" y="-1384"/>
              <a:ext cx="1589" cy="2595"/>
            </a:xfrm>
            <a:custGeom>
              <a:avLst/>
              <a:gdLst>
                <a:gd name="T0" fmla="+- 0 2158 2158"/>
                <a:gd name="T1" fmla="*/ T0 w 1589"/>
                <a:gd name="T2" fmla="+- 0 -1384 -1384"/>
                <a:gd name="T3" fmla="*/ -1384 h 2595"/>
                <a:gd name="T4" fmla="+- 0 2158 2158"/>
                <a:gd name="T5" fmla="*/ T4 w 1589"/>
                <a:gd name="T6" fmla="+- 0 1031 -1384"/>
                <a:gd name="T7" fmla="*/ 1031 h 2595"/>
                <a:gd name="T8" fmla="+- 0 2395 2158"/>
                <a:gd name="T9" fmla="*/ T8 w 1589"/>
                <a:gd name="T10" fmla="+- 0 1033 -1384"/>
                <a:gd name="T11" fmla="*/ 1033 h 2595"/>
                <a:gd name="T12" fmla="+- 0 2622 2158"/>
                <a:gd name="T13" fmla="*/ T12 w 1589"/>
                <a:gd name="T14" fmla="+- 0 1039 -1384"/>
                <a:gd name="T15" fmla="*/ 1039 h 2595"/>
                <a:gd name="T16" fmla="+- 0 2730 2158"/>
                <a:gd name="T17" fmla="*/ T16 w 1589"/>
                <a:gd name="T18" fmla="+- 0 1044 -1384"/>
                <a:gd name="T19" fmla="*/ 1044 h 2595"/>
                <a:gd name="T20" fmla="+- 0 2835 2158"/>
                <a:gd name="T21" fmla="*/ T20 w 1589"/>
                <a:gd name="T22" fmla="+- 0 1050 -1384"/>
                <a:gd name="T23" fmla="*/ 1050 h 2595"/>
                <a:gd name="T24" fmla="+- 0 2935 2158"/>
                <a:gd name="T25" fmla="*/ T24 w 1589"/>
                <a:gd name="T26" fmla="+- 0 1056 -1384"/>
                <a:gd name="T27" fmla="*/ 1056 h 2595"/>
                <a:gd name="T28" fmla="+- 0 3032 2158"/>
                <a:gd name="T29" fmla="*/ T28 w 1589"/>
                <a:gd name="T30" fmla="+- 0 1064 -1384"/>
                <a:gd name="T31" fmla="*/ 1064 h 2595"/>
                <a:gd name="T32" fmla="+- 0 3123 2158"/>
                <a:gd name="T33" fmla="*/ T32 w 1589"/>
                <a:gd name="T34" fmla="+- 0 1072 -1384"/>
                <a:gd name="T35" fmla="*/ 1072 h 2595"/>
                <a:gd name="T36" fmla="+- 0 3210 2158"/>
                <a:gd name="T37" fmla="*/ T36 w 1589"/>
                <a:gd name="T38" fmla="+- 0 1081 -1384"/>
                <a:gd name="T39" fmla="*/ 1081 h 2595"/>
                <a:gd name="T40" fmla="+- 0 3292 2158"/>
                <a:gd name="T41" fmla="*/ T40 w 1589"/>
                <a:gd name="T42" fmla="+- 0 1091 -1384"/>
                <a:gd name="T43" fmla="*/ 1091 h 2595"/>
                <a:gd name="T44" fmla="+- 0 3368 2158"/>
                <a:gd name="T45" fmla="*/ T44 w 1589"/>
                <a:gd name="T46" fmla="+- 0 1102 -1384"/>
                <a:gd name="T47" fmla="*/ 1102 h 2595"/>
                <a:gd name="T48" fmla="+- 0 3439 2158"/>
                <a:gd name="T49" fmla="*/ T48 w 1589"/>
                <a:gd name="T50" fmla="+- 0 1113 -1384"/>
                <a:gd name="T51" fmla="*/ 1113 h 2595"/>
                <a:gd name="T52" fmla="+- 0 3503 2158"/>
                <a:gd name="T53" fmla="*/ T52 w 1589"/>
                <a:gd name="T54" fmla="+- 0 1125 -1384"/>
                <a:gd name="T55" fmla="*/ 1125 h 2595"/>
                <a:gd name="T56" fmla="+- 0 3613 2158"/>
                <a:gd name="T57" fmla="*/ T56 w 1589"/>
                <a:gd name="T58" fmla="+- 0 1151 -1384"/>
                <a:gd name="T59" fmla="*/ 1151 h 2595"/>
                <a:gd name="T60" fmla="+- 0 3695 2158"/>
                <a:gd name="T61" fmla="*/ T60 w 1589"/>
                <a:gd name="T62" fmla="+- 0 1180 -1384"/>
                <a:gd name="T63" fmla="*/ 1180 h 2595"/>
                <a:gd name="T64" fmla="+- 0 3746 2158"/>
                <a:gd name="T65" fmla="*/ T64 w 1589"/>
                <a:gd name="T66" fmla="+- 0 1211 -1384"/>
                <a:gd name="T67" fmla="*/ 1211 h 2595"/>
                <a:gd name="T68" fmla="+- 0 2158 2158"/>
                <a:gd name="T69" fmla="*/ T68 w 1589"/>
                <a:gd name="T70" fmla="+- 0 -1384 -1384"/>
                <a:gd name="T71" fmla="*/ -1384 h 259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589" h="2595">
                  <a:moveTo>
                    <a:pt x="0" y="0"/>
                  </a:moveTo>
                  <a:lnTo>
                    <a:pt x="0" y="2415"/>
                  </a:lnTo>
                  <a:lnTo>
                    <a:pt x="237" y="2417"/>
                  </a:lnTo>
                  <a:lnTo>
                    <a:pt x="464" y="2423"/>
                  </a:lnTo>
                  <a:lnTo>
                    <a:pt x="572" y="2428"/>
                  </a:lnTo>
                  <a:lnTo>
                    <a:pt x="677" y="2434"/>
                  </a:lnTo>
                  <a:lnTo>
                    <a:pt x="777" y="2440"/>
                  </a:lnTo>
                  <a:lnTo>
                    <a:pt x="874" y="2448"/>
                  </a:lnTo>
                  <a:lnTo>
                    <a:pt x="965" y="2456"/>
                  </a:lnTo>
                  <a:lnTo>
                    <a:pt x="1052" y="2465"/>
                  </a:lnTo>
                  <a:lnTo>
                    <a:pt x="1134" y="2475"/>
                  </a:lnTo>
                  <a:lnTo>
                    <a:pt x="1210" y="2486"/>
                  </a:lnTo>
                  <a:lnTo>
                    <a:pt x="1281" y="2497"/>
                  </a:lnTo>
                  <a:lnTo>
                    <a:pt x="1345" y="2509"/>
                  </a:lnTo>
                  <a:lnTo>
                    <a:pt x="1455" y="2535"/>
                  </a:lnTo>
                  <a:lnTo>
                    <a:pt x="1537" y="2564"/>
                  </a:lnTo>
                  <a:lnTo>
                    <a:pt x="1588" y="25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FA00"/>
            </a:solidFill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r-Cyrl-BA"/>
            </a:p>
          </p:txBody>
        </p:sp>
        <p:sp>
          <p:nvSpPr>
            <p:cNvPr id="195" name="Freeform 195"/>
            <p:cNvSpPr>
              <a:spLocks/>
            </p:cNvSpPr>
            <p:nvPr/>
          </p:nvSpPr>
          <p:spPr bwMode="auto">
            <a:xfrm>
              <a:off x="2157" y="-1384"/>
              <a:ext cx="1589" cy="2595"/>
            </a:xfrm>
            <a:custGeom>
              <a:avLst/>
              <a:gdLst>
                <a:gd name="T0" fmla="+- 0 2158 2158"/>
                <a:gd name="T1" fmla="*/ T0 w 1589"/>
                <a:gd name="T2" fmla="+- 0 1031 -1384"/>
                <a:gd name="T3" fmla="*/ 1031 h 2595"/>
                <a:gd name="T4" fmla="+- 0 2278 2158"/>
                <a:gd name="T5" fmla="*/ T4 w 1589"/>
                <a:gd name="T6" fmla="+- 0 1031 -1384"/>
                <a:gd name="T7" fmla="*/ 1031 h 2595"/>
                <a:gd name="T8" fmla="+- 0 2395 2158"/>
                <a:gd name="T9" fmla="*/ T8 w 1589"/>
                <a:gd name="T10" fmla="+- 0 1033 -1384"/>
                <a:gd name="T11" fmla="*/ 1033 h 2595"/>
                <a:gd name="T12" fmla="+- 0 2510 2158"/>
                <a:gd name="T13" fmla="*/ T12 w 1589"/>
                <a:gd name="T14" fmla="+- 0 1036 -1384"/>
                <a:gd name="T15" fmla="*/ 1036 h 2595"/>
                <a:gd name="T16" fmla="+- 0 2622 2158"/>
                <a:gd name="T17" fmla="*/ T16 w 1589"/>
                <a:gd name="T18" fmla="+- 0 1039 -1384"/>
                <a:gd name="T19" fmla="*/ 1039 h 2595"/>
                <a:gd name="T20" fmla="+- 0 2730 2158"/>
                <a:gd name="T21" fmla="*/ T20 w 1589"/>
                <a:gd name="T22" fmla="+- 0 1044 -1384"/>
                <a:gd name="T23" fmla="*/ 1044 h 2595"/>
                <a:gd name="T24" fmla="+- 0 2835 2158"/>
                <a:gd name="T25" fmla="*/ T24 w 1589"/>
                <a:gd name="T26" fmla="+- 0 1050 -1384"/>
                <a:gd name="T27" fmla="*/ 1050 h 2595"/>
                <a:gd name="T28" fmla="+- 0 2935 2158"/>
                <a:gd name="T29" fmla="*/ T28 w 1589"/>
                <a:gd name="T30" fmla="+- 0 1056 -1384"/>
                <a:gd name="T31" fmla="*/ 1056 h 2595"/>
                <a:gd name="T32" fmla="+- 0 3032 2158"/>
                <a:gd name="T33" fmla="*/ T32 w 1589"/>
                <a:gd name="T34" fmla="+- 0 1064 -1384"/>
                <a:gd name="T35" fmla="*/ 1064 h 2595"/>
                <a:gd name="T36" fmla="+- 0 3123 2158"/>
                <a:gd name="T37" fmla="*/ T36 w 1589"/>
                <a:gd name="T38" fmla="+- 0 1072 -1384"/>
                <a:gd name="T39" fmla="*/ 1072 h 2595"/>
                <a:gd name="T40" fmla="+- 0 3210 2158"/>
                <a:gd name="T41" fmla="*/ T40 w 1589"/>
                <a:gd name="T42" fmla="+- 0 1081 -1384"/>
                <a:gd name="T43" fmla="*/ 1081 h 2595"/>
                <a:gd name="T44" fmla="+- 0 3292 2158"/>
                <a:gd name="T45" fmla="*/ T44 w 1589"/>
                <a:gd name="T46" fmla="+- 0 1091 -1384"/>
                <a:gd name="T47" fmla="*/ 1091 h 2595"/>
                <a:gd name="T48" fmla="+- 0 3368 2158"/>
                <a:gd name="T49" fmla="*/ T48 w 1589"/>
                <a:gd name="T50" fmla="+- 0 1102 -1384"/>
                <a:gd name="T51" fmla="*/ 1102 h 2595"/>
                <a:gd name="T52" fmla="+- 0 3439 2158"/>
                <a:gd name="T53" fmla="*/ T52 w 1589"/>
                <a:gd name="T54" fmla="+- 0 1113 -1384"/>
                <a:gd name="T55" fmla="*/ 1113 h 2595"/>
                <a:gd name="T56" fmla="+- 0 3503 2158"/>
                <a:gd name="T57" fmla="*/ T56 w 1589"/>
                <a:gd name="T58" fmla="+- 0 1125 -1384"/>
                <a:gd name="T59" fmla="*/ 1125 h 2595"/>
                <a:gd name="T60" fmla="+- 0 3613 2158"/>
                <a:gd name="T61" fmla="*/ T60 w 1589"/>
                <a:gd name="T62" fmla="+- 0 1151 -1384"/>
                <a:gd name="T63" fmla="*/ 1151 h 2595"/>
                <a:gd name="T64" fmla="+- 0 3695 2158"/>
                <a:gd name="T65" fmla="*/ T64 w 1589"/>
                <a:gd name="T66" fmla="+- 0 1180 -1384"/>
                <a:gd name="T67" fmla="*/ 1180 h 2595"/>
                <a:gd name="T68" fmla="+- 0 3746 2158"/>
                <a:gd name="T69" fmla="*/ T68 w 1589"/>
                <a:gd name="T70" fmla="+- 0 1211 -1384"/>
                <a:gd name="T71" fmla="*/ 1211 h 2595"/>
                <a:gd name="T72" fmla="+- 0 2158 2158"/>
                <a:gd name="T73" fmla="*/ T72 w 1589"/>
                <a:gd name="T74" fmla="+- 0 -1384 -1384"/>
                <a:gd name="T75" fmla="*/ -1384 h 2595"/>
                <a:gd name="T76" fmla="+- 0 2158 2158"/>
                <a:gd name="T77" fmla="*/ T76 w 1589"/>
                <a:gd name="T78" fmla="+- 0 1031 -1384"/>
                <a:gd name="T79" fmla="*/ 1031 h 259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</a:cxnLst>
              <a:rect l="0" t="0" r="r" b="b"/>
              <a:pathLst>
                <a:path w="1589" h="2595">
                  <a:moveTo>
                    <a:pt x="0" y="2415"/>
                  </a:moveTo>
                  <a:lnTo>
                    <a:pt x="120" y="2415"/>
                  </a:lnTo>
                  <a:lnTo>
                    <a:pt x="237" y="2417"/>
                  </a:lnTo>
                  <a:lnTo>
                    <a:pt x="352" y="2420"/>
                  </a:lnTo>
                  <a:lnTo>
                    <a:pt x="464" y="2423"/>
                  </a:lnTo>
                  <a:lnTo>
                    <a:pt x="572" y="2428"/>
                  </a:lnTo>
                  <a:lnTo>
                    <a:pt x="677" y="2434"/>
                  </a:lnTo>
                  <a:lnTo>
                    <a:pt x="777" y="2440"/>
                  </a:lnTo>
                  <a:lnTo>
                    <a:pt x="874" y="2448"/>
                  </a:lnTo>
                  <a:lnTo>
                    <a:pt x="965" y="2456"/>
                  </a:lnTo>
                  <a:lnTo>
                    <a:pt x="1052" y="2465"/>
                  </a:lnTo>
                  <a:lnTo>
                    <a:pt x="1134" y="2475"/>
                  </a:lnTo>
                  <a:lnTo>
                    <a:pt x="1210" y="2486"/>
                  </a:lnTo>
                  <a:lnTo>
                    <a:pt x="1281" y="2497"/>
                  </a:lnTo>
                  <a:lnTo>
                    <a:pt x="1345" y="2509"/>
                  </a:lnTo>
                  <a:lnTo>
                    <a:pt x="1455" y="2535"/>
                  </a:lnTo>
                  <a:lnTo>
                    <a:pt x="1537" y="2564"/>
                  </a:lnTo>
                  <a:lnTo>
                    <a:pt x="1588" y="2595"/>
                  </a:lnTo>
                  <a:lnTo>
                    <a:pt x="0" y="0"/>
                  </a:lnTo>
                  <a:lnTo>
                    <a:pt x="0" y="2415"/>
                  </a:lnTo>
                  <a:close/>
                </a:path>
              </a:pathLst>
            </a:custGeom>
            <a:noFill/>
            <a:ln w="1524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r-Cyrl-BA"/>
            </a:p>
          </p:txBody>
        </p:sp>
        <p:pic>
          <p:nvPicPr>
            <p:cNvPr id="196" name="Picture 19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6" y="904"/>
              <a:ext cx="377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0" name="Okvir za tekst 199"/>
          <p:cNvSpPr txBox="1"/>
          <p:nvPr/>
        </p:nvSpPr>
        <p:spPr>
          <a:xfrm>
            <a:off x="4564227" y="4829008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endParaRPr lang="sr-Cyrl-BA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1" name="Okvir za tekst 200"/>
          <p:cNvSpPr txBox="1"/>
          <p:nvPr/>
        </p:nvSpPr>
        <p:spPr>
          <a:xfrm>
            <a:off x="5534718" y="6094105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endParaRPr lang="sr-Cyrl-BA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2" name="Okvir za tekst 201"/>
          <p:cNvSpPr txBox="1"/>
          <p:nvPr/>
        </p:nvSpPr>
        <p:spPr>
          <a:xfrm>
            <a:off x="5851502" y="4702898"/>
            <a:ext cx="338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sr-Cyrl-BA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07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sz="3100" u="sng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Задатак 3.</a:t>
            </a: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Хиљаду оловних куглица </a:t>
            </a:r>
            <a:r>
              <a:rPr lang="sr-Cyrl-BA" sz="2800" dirty="0" err="1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полупречника</a:t>
            </a: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sr-Latn-C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sr-Latn-CS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cm </a:t>
            </a: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претопљено је у једну куглу. Одредити површину те кугле.</a:t>
            </a:r>
            <a:b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sr-Cyrl-BA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4" name="Group 161"/>
          <p:cNvGrpSpPr>
            <a:grpSpLocks/>
          </p:cNvGrpSpPr>
          <p:nvPr/>
        </p:nvGrpSpPr>
        <p:grpSpPr bwMode="auto">
          <a:xfrm>
            <a:off x="9772376" y="4555464"/>
            <a:ext cx="2147084" cy="2072394"/>
            <a:chOff x="0" y="0"/>
            <a:chExt cx="2348" cy="2460"/>
          </a:xfrm>
        </p:grpSpPr>
        <p:sp>
          <p:nvSpPr>
            <p:cNvPr id="5" name="AutoShape 166"/>
            <p:cNvSpPr>
              <a:spLocks/>
            </p:cNvSpPr>
            <p:nvPr/>
          </p:nvSpPr>
          <p:spPr bwMode="auto">
            <a:xfrm>
              <a:off x="0" y="0"/>
              <a:ext cx="2348" cy="2460"/>
            </a:xfrm>
            <a:custGeom>
              <a:avLst/>
              <a:gdLst>
                <a:gd name="T0" fmla="*/ 936 w 2348"/>
                <a:gd name="T1" fmla="*/ 2440 h 2460"/>
                <a:gd name="T2" fmla="*/ 1032 w 2348"/>
                <a:gd name="T3" fmla="*/ 2420 h 2460"/>
                <a:gd name="T4" fmla="*/ 1205 w 2348"/>
                <a:gd name="T5" fmla="*/ 2420 h 2460"/>
                <a:gd name="T6" fmla="*/ 1469 w 2348"/>
                <a:gd name="T7" fmla="*/ 2440 h 2460"/>
                <a:gd name="T8" fmla="*/ 715 w 2348"/>
                <a:gd name="T9" fmla="*/ 100 h 2460"/>
                <a:gd name="T10" fmla="*/ 470 w 2348"/>
                <a:gd name="T11" fmla="*/ 240 h 2460"/>
                <a:gd name="T12" fmla="*/ 288 w 2348"/>
                <a:gd name="T13" fmla="*/ 420 h 2460"/>
                <a:gd name="T14" fmla="*/ 144 w 2348"/>
                <a:gd name="T15" fmla="*/ 640 h 2460"/>
                <a:gd name="T16" fmla="*/ 82 w 2348"/>
                <a:gd name="T17" fmla="*/ 780 h 2460"/>
                <a:gd name="T18" fmla="*/ 24 w 2348"/>
                <a:gd name="T19" fmla="*/ 980 h 2460"/>
                <a:gd name="T20" fmla="*/ 5 w 2348"/>
                <a:gd name="T21" fmla="*/ 1140 h 2460"/>
                <a:gd name="T22" fmla="*/ 10 w 2348"/>
                <a:gd name="T23" fmla="*/ 1360 h 2460"/>
                <a:gd name="T24" fmla="*/ 96 w 2348"/>
                <a:gd name="T25" fmla="*/ 1720 h 2460"/>
                <a:gd name="T26" fmla="*/ 158 w 2348"/>
                <a:gd name="T27" fmla="*/ 1860 h 2460"/>
                <a:gd name="T28" fmla="*/ 408 w 2348"/>
                <a:gd name="T29" fmla="*/ 2160 h 2460"/>
                <a:gd name="T30" fmla="*/ 638 w 2348"/>
                <a:gd name="T31" fmla="*/ 2340 h 2460"/>
                <a:gd name="T32" fmla="*/ 835 w 2348"/>
                <a:gd name="T33" fmla="*/ 2380 h 2460"/>
                <a:gd name="T34" fmla="*/ 682 w 2348"/>
                <a:gd name="T35" fmla="*/ 2320 h 2460"/>
                <a:gd name="T36" fmla="*/ 499 w 2348"/>
                <a:gd name="T37" fmla="*/ 2200 h 2460"/>
                <a:gd name="T38" fmla="*/ 302 w 2348"/>
                <a:gd name="T39" fmla="*/ 2000 h 2460"/>
                <a:gd name="T40" fmla="*/ 178 w 2348"/>
                <a:gd name="T41" fmla="*/ 1800 h 2460"/>
                <a:gd name="T42" fmla="*/ 110 w 2348"/>
                <a:gd name="T43" fmla="*/ 1640 h 2460"/>
                <a:gd name="T44" fmla="*/ 58 w 2348"/>
                <a:gd name="T45" fmla="*/ 1440 h 2460"/>
                <a:gd name="T46" fmla="*/ 48 w 2348"/>
                <a:gd name="T47" fmla="*/ 1120 h 2460"/>
                <a:gd name="T48" fmla="*/ 86 w 2348"/>
                <a:gd name="T49" fmla="*/ 920 h 2460"/>
                <a:gd name="T50" fmla="*/ 154 w 2348"/>
                <a:gd name="T51" fmla="*/ 720 h 2460"/>
                <a:gd name="T52" fmla="*/ 250 w 2348"/>
                <a:gd name="T53" fmla="*/ 540 h 2460"/>
                <a:gd name="T54" fmla="*/ 374 w 2348"/>
                <a:gd name="T55" fmla="*/ 400 h 2460"/>
                <a:gd name="T56" fmla="*/ 499 w 2348"/>
                <a:gd name="T57" fmla="*/ 280 h 2460"/>
                <a:gd name="T58" fmla="*/ 710 w 2348"/>
                <a:gd name="T59" fmla="*/ 140 h 2460"/>
                <a:gd name="T60" fmla="*/ 864 w 2348"/>
                <a:gd name="T61" fmla="*/ 80 h 2460"/>
                <a:gd name="T62" fmla="*/ 1589 w 2348"/>
                <a:gd name="T63" fmla="*/ 120 h 2460"/>
                <a:gd name="T64" fmla="*/ 1781 w 2348"/>
                <a:gd name="T65" fmla="*/ 220 h 2460"/>
                <a:gd name="T66" fmla="*/ 1915 w 2348"/>
                <a:gd name="T67" fmla="*/ 320 h 2460"/>
                <a:gd name="T68" fmla="*/ 2064 w 2348"/>
                <a:gd name="T69" fmla="*/ 500 h 2460"/>
                <a:gd name="T70" fmla="*/ 2170 w 2348"/>
                <a:gd name="T71" fmla="*/ 660 h 2460"/>
                <a:gd name="T72" fmla="*/ 2227 w 2348"/>
                <a:gd name="T73" fmla="*/ 800 h 2460"/>
                <a:gd name="T74" fmla="*/ 2285 w 2348"/>
                <a:gd name="T75" fmla="*/ 1020 h 2460"/>
                <a:gd name="T76" fmla="*/ 2299 w 2348"/>
                <a:gd name="T77" fmla="*/ 1320 h 2460"/>
                <a:gd name="T78" fmla="*/ 2261 w 2348"/>
                <a:gd name="T79" fmla="*/ 1560 h 2460"/>
                <a:gd name="T80" fmla="*/ 2194 w 2348"/>
                <a:gd name="T81" fmla="*/ 1760 h 2460"/>
                <a:gd name="T82" fmla="*/ 2078 w 2348"/>
                <a:gd name="T83" fmla="*/ 1960 h 2460"/>
                <a:gd name="T84" fmla="*/ 1891 w 2348"/>
                <a:gd name="T85" fmla="*/ 2160 h 2460"/>
                <a:gd name="T86" fmla="*/ 1762 w 2348"/>
                <a:gd name="T87" fmla="*/ 2260 h 2460"/>
                <a:gd name="T88" fmla="*/ 1560 w 2348"/>
                <a:gd name="T89" fmla="*/ 2360 h 2460"/>
                <a:gd name="T90" fmla="*/ 1632 w 2348"/>
                <a:gd name="T91" fmla="*/ 2380 h 2460"/>
                <a:gd name="T92" fmla="*/ 1896 w 2348"/>
                <a:gd name="T93" fmla="*/ 2200 h 2460"/>
                <a:gd name="T94" fmla="*/ 2112 w 2348"/>
                <a:gd name="T95" fmla="*/ 1980 h 2460"/>
                <a:gd name="T96" fmla="*/ 2227 w 2348"/>
                <a:gd name="T97" fmla="*/ 1760 h 2460"/>
                <a:gd name="T98" fmla="*/ 2333 w 2348"/>
                <a:gd name="T99" fmla="*/ 1420 h 2460"/>
                <a:gd name="T100" fmla="*/ 2347 w 2348"/>
                <a:gd name="T101" fmla="*/ 1240 h 2460"/>
                <a:gd name="T102" fmla="*/ 2333 w 2348"/>
                <a:gd name="T103" fmla="*/ 1040 h 2460"/>
                <a:gd name="T104" fmla="*/ 2299 w 2348"/>
                <a:gd name="T105" fmla="*/ 900 h 2460"/>
                <a:gd name="T106" fmla="*/ 2227 w 2348"/>
                <a:gd name="T107" fmla="*/ 700 h 2460"/>
                <a:gd name="T108" fmla="*/ 2112 w 2348"/>
                <a:gd name="T109" fmla="*/ 500 h 2460"/>
                <a:gd name="T110" fmla="*/ 1920 w 2348"/>
                <a:gd name="T111" fmla="*/ 280 h 2460"/>
                <a:gd name="T112" fmla="*/ 1680 w 2348"/>
                <a:gd name="T113" fmla="*/ 120 h 2460"/>
                <a:gd name="T114" fmla="*/ 854 w 2348"/>
                <a:gd name="T115" fmla="*/ 40 h 2460"/>
                <a:gd name="T116" fmla="*/ 1056 w 2348"/>
                <a:gd name="T117" fmla="*/ 40 h 2460"/>
                <a:gd name="T118" fmla="*/ 1574 w 2348"/>
                <a:gd name="T119" fmla="*/ 80 h 2460"/>
                <a:gd name="T120" fmla="*/ 1022 w 2348"/>
                <a:gd name="T121" fmla="*/ 20 h 2460"/>
                <a:gd name="T122" fmla="*/ 1291 w 2348"/>
                <a:gd name="T123" fmla="*/ 0 h 2460"/>
                <a:gd name="T124" fmla="*/ 1325 w 2348"/>
                <a:gd name="T125" fmla="*/ 20 h 2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48" h="2460">
                  <a:moveTo>
                    <a:pt x="946" y="2400"/>
                  </a:moveTo>
                  <a:lnTo>
                    <a:pt x="797" y="2400"/>
                  </a:lnTo>
                  <a:lnTo>
                    <a:pt x="854" y="2420"/>
                  </a:lnTo>
                  <a:lnTo>
                    <a:pt x="878" y="2440"/>
                  </a:lnTo>
                  <a:lnTo>
                    <a:pt x="936" y="2440"/>
                  </a:lnTo>
                  <a:lnTo>
                    <a:pt x="1022" y="2460"/>
                  </a:lnTo>
                  <a:lnTo>
                    <a:pt x="1176" y="2460"/>
                  </a:lnTo>
                  <a:lnTo>
                    <a:pt x="1176" y="2440"/>
                  </a:lnTo>
                  <a:lnTo>
                    <a:pt x="1142" y="2420"/>
                  </a:lnTo>
                  <a:lnTo>
                    <a:pt x="1032" y="2420"/>
                  </a:lnTo>
                  <a:lnTo>
                    <a:pt x="946" y="2400"/>
                  </a:lnTo>
                  <a:close/>
                  <a:moveTo>
                    <a:pt x="1550" y="2400"/>
                  </a:moveTo>
                  <a:lnTo>
                    <a:pt x="1402" y="2400"/>
                  </a:lnTo>
                  <a:lnTo>
                    <a:pt x="1315" y="2420"/>
                  </a:lnTo>
                  <a:lnTo>
                    <a:pt x="1205" y="2420"/>
                  </a:lnTo>
                  <a:lnTo>
                    <a:pt x="1176" y="2440"/>
                  </a:lnTo>
                  <a:lnTo>
                    <a:pt x="1176" y="2460"/>
                  </a:lnTo>
                  <a:lnTo>
                    <a:pt x="1325" y="2460"/>
                  </a:lnTo>
                  <a:lnTo>
                    <a:pt x="1411" y="2440"/>
                  </a:lnTo>
                  <a:lnTo>
                    <a:pt x="1469" y="2440"/>
                  </a:lnTo>
                  <a:lnTo>
                    <a:pt x="1493" y="2420"/>
                  </a:lnTo>
                  <a:lnTo>
                    <a:pt x="1550" y="2400"/>
                  </a:lnTo>
                  <a:close/>
                  <a:moveTo>
                    <a:pt x="864" y="80"/>
                  </a:moveTo>
                  <a:lnTo>
                    <a:pt x="744" y="80"/>
                  </a:lnTo>
                  <a:lnTo>
                    <a:pt x="715" y="100"/>
                  </a:lnTo>
                  <a:lnTo>
                    <a:pt x="691" y="100"/>
                  </a:lnTo>
                  <a:lnTo>
                    <a:pt x="667" y="120"/>
                  </a:lnTo>
                  <a:lnTo>
                    <a:pt x="638" y="140"/>
                  </a:lnTo>
                  <a:lnTo>
                    <a:pt x="518" y="200"/>
                  </a:lnTo>
                  <a:lnTo>
                    <a:pt x="470" y="240"/>
                  </a:lnTo>
                  <a:lnTo>
                    <a:pt x="451" y="260"/>
                  </a:lnTo>
                  <a:lnTo>
                    <a:pt x="427" y="280"/>
                  </a:lnTo>
                  <a:lnTo>
                    <a:pt x="408" y="300"/>
                  </a:lnTo>
                  <a:lnTo>
                    <a:pt x="384" y="320"/>
                  </a:lnTo>
                  <a:lnTo>
                    <a:pt x="288" y="420"/>
                  </a:lnTo>
                  <a:lnTo>
                    <a:pt x="250" y="480"/>
                  </a:lnTo>
                  <a:lnTo>
                    <a:pt x="235" y="500"/>
                  </a:lnTo>
                  <a:lnTo>
                    <a:pt x="216" y="520"/>
                  </a:lnTo>
                  <a:lnTo>
                    <a:pt x="173" y="600"/>
                  </a:lnTo>
                  <a:lnTo>
                    <a:pt x="144" y="640"/>
                  </a:lnTo>
                  <a:lnTo>
                    <a:pt x="130" y="680"/>
                  </a:lnTo>
                  <a:lnTo>
                    <a:pt x="120" y="700"/>
                  </a:lnTo>
                  <a:lnTo>
                    <a:pt x="106" y="720"/>
                  </a:lnTo>
                  <a:lnTo>
                    <a:pt x="96" y="760"/>
                  </a:lnTo>
                  <a:lnTo>
                    <a:pt x="82" y="780"/>
                  </a:lnTo>
                  <a:lnTo>
                    <a:pt x="53" y="860"/>
                  </a:lnTo>
                  <a:lnTo>
                    <a:pt x="48" y="900"/>
                  </a:lnTo>
                  <a:lnTo>
                    <a:pt x="38" y="920"/>
                  </a:lnTo>
                  <a:lnTo>
                    <a:pt x="34" y="960"/>
                  </a:lnTo>
                  <a:lnTo>
                    <a:pt x="24" y="980"/>
                  </a:lnTo>
                  <a:lnTo>
                    <a:pt x="19" y="1020"/>
                  </a:lnTo>
                  <a:lnTo>
                    <a:pt x="14" y="1040"/>
                  </a:lnTo>
                  <a:lnTo>
                    <a:pt x="10" y="1080"/>
                  </a:lnTo>
                  <a:lnTo>
                    <a:pt x="10" y="1100"/>
                  </a:lnTo>
                  <a:lnTo>
                    <a:pt x="5" y="1140"/>
                  </a:lnTo>
                  <a:lnTo>
                    <a:pt x="5" y="1200"/>
                  </a:lnTo>
                  <a:lnTo>
                    <a:pt x="0" y="1240"/>
                  </a:lnTo>
                  <a:lnTo>
                    <a:pt x="5" y="1260"/>
                  </a:lnTo>
                  <a:lnTo>
                    <a:pt x="5" y="1320"/>
                  </a:lnTo>
                  <a:lnTo>
                    <a:pt x="10" y="1360"/>
                  </a:lnTo>
                  <a:lnTo>
                    <a:pt x="10" y="1400"/>
                  </a:lnTo>
                  <a:lnTo>
                    <a:pt x="14" y="1420"/>
                  </a:lnTo>
                  <a:lnTo>
                    <a:pt x="24" y="1480"/>
                  </a:lnTo>
                  <a:lnTo>
                    <a:pt x="53" y="1600"/>
                  </a:lnTo>
                  <a:lnTo>
                    <a:pt x="96" y="1720"/>
                  </a:lnTo>
                  <a:lnTo>
                    <a:pt x="106" y="1740"/>
                  </a:lnTo>
                  <a:lnTo>
                    <a:pt x="120" y="1760"/>
                  </a:lnTo>
                  <a:lnTo>
                    <a:pt x="130" y="1800"/>
                  </a:lnTo>
                  <a:lnTo>
                    <a:pt x="144" y="1820"/>
                  </a:lnTo>
                  <a:lnTo>
                    <a:pt x="158" y="1860"/>
                  </a:lnTo>
                  <a:lnTo>
                    <a:pt x="216" y="1940"/>
                  </a:lnTo>
                  <a:lnTo>
                    <a:pt x="235" y="1980"/>
                  </a:lnTo>
                  <a:lnTo>
                    <a:pt x="250" y="2000"/>
                  </a:lnTo>
                  <a:lnTo>
                    <a:pt x="384" y="2140"/>
                  </a:lnTo>
                  <a:lnTo>
                    <a:pt x="408" y="2160"/>
                  </a:lnTo>
                  <a:lnTo>
                    <a:pt x="427" y="2180"/>
                  </a:lnTo>
                  <a:lnTo>
                    <a:pt x="451" y="2200"/>
                  </a:lnTo>
                  <a:lnTo>
                    <a:pt x="470" y="2220"/>
                  </a:lnTo>
                  <a:lnTo>
                    <a:pt x="566" y="2300"/>
                  </a:lnTo>
                  <a:lnTo>
                    <a:pt x="638" y="2340"/>
                  </a:lnTo>
                  <a:lnTo>
                    <a:pt x="667" y="2340"/>
                  </a:lnTo>
                  <a:lnTo>
                    <a:pt x="715" y="2380"/>
                  </a:lnTo>
                  <a:lnTo>
                    <a:pt x="773" y="2400"/>
                  </a:lnTo>
                  <a:lnTo>
                    <a:pt x="893" y="2400"/>
                  </a:lnTo>
                  <a:lnTo>
                    <a:pt x="835" y="2380"/>
                  </a:lnTo>
                  <a:lnTo>
                    <a:pt x="811" y="2360"/>
                  </a:lnTo>
                  <a:lnTo>
                    <a:pt x="787" y="2360"/>
                  </a:lnTo>
                  <a:lnTo>
                    <a:pt x="758" y="2340"/>
                  </a:lnTo>
                  <a:lnTo>
                    <a:pt x="710" y="2320"/>
                  </a:lnTo>
                  <a:lnTo>
                    <a:pt x="682" y="2320"/>
                  </a:lnTo>
                  <a:lnTo>
                    <a:pt x="634" y="2280"/>
                  </a:lnTo>
                  <a:lnTo>
                    <a:pt x="586" y="2260"/>
                  </a:lnTo>
                  <a:lnTo>
                    <a:pt x="566" y="2240"/>
                  </a:lnTo>
                  <a:lnTo>
                    <a:pt x="518" y="2220"/>
                  </a:lnTo>
                  <a:lnTo>
                    <a:pt x="499" y="2200"/>
                  </a:lnTo>
                  <a:lnTo>
                    <a:pt x="475" y="2180"/>
                  </a:lnTo>
                  <a:lnTo>
                    <a:pt x="456" y="2160"/>
                  </a:lnTo>
                  <a:lnTo>
                    <a:pt x="432" y="2140"/>
                  </a:lnTo>
                  <a:lnTo>
                    <a:pt x="317" y="2020"/>
                  </a:lnTo>
                  <a:lnTo>
                    <a:pt x="302" y="2000"/>
                  </a:lnTo>
                  <a:lnTo>
                    <a:pt x="283" y="1980"/>
                  </a:lnTo>
                  <a:lnTo>
                    <a:pt x="269" y="1960"/>
                  </a:lnTo>
                  <a:lnTo>
                    <a:pt x="250" y="1920"/>
                  </a:lnTo>
                  <a:lnTo>
                    <a:pt x="192" y="1840"/>
                  </a:lnTo>
                  <a:lnTo>
                    <a:pt x="178" y="1800"/>
                  </a:lnTo>
                  <a:lnTo>
                    <a:pt x="168" y="1780"/>
                  </a:lnTo>
                  <a:lnTo>
                    <a:pt x="154" y="1760"/>
                  </a:lnTo>
                  <a:lnTo>
                    <a:pt x="144" y="1720"/>
                  </a:lnTo>
                  <a:lnTo>
                    <a:pt x="130" y="1700"/>
                  </a:lnTo>
                  <a:lnTo>
                    <a:pt x="110" y="1640"/>
                  </a:lnTo>
                  <a:lnTo>
                    <a:pt x="91" y="1600"/>
                  </a:lnTo>
                  <a:lnTo>
                    <a:pt x="86" y="1560"/>
                  </a:lnTo>
                  <a:lnTo>
                    <a:pt x="77" y="1540"/>
                  </a:lnTo>
                  <a:lnTo>
                    <a:pt x="67" y="1480"/>
                  </a:lnTo>
                  <a:lnTo>
                    <a:pt x="58" y="1440"/>
                  </a:lnTo>
                  <a:lnTo>
                    <a:pt x="58" y="1420"/>
                  </a:lnTo>
                  <a:lnTo>
                    <a:pt x="53" y="1380"/>
                  </a:lnTo>
                  <a:lnTo>
                    <a:pt x="43" y="1320"/>
                  </a:lnTo>
                  <a:lnTo>
                    <a:pt x="43" y="1140"/>
                  </a:lnTo>
                  <a:lnTo>
                    <a:pt x="48" y="1120"/>
                  </a:lnTo>
                  <a:lnTo>
                    <a:pt x="58" y="1060"/>
                  </a:lnTo>
                  <a:lnTo>
                    <a:pt x="58" y="1020"/>
                  </a:lnTo>
                  <a:lnTo>
                    <a:pt x="67" y="1000"/>
                  </a:lnTo>
                  <a:lnTo>
                    <a:pt x="77" y="940"/>
                  </a:lnTo>
                  <a:lnTo>
                    <a:pt x="86" y="920"/>
                  </a:lnTo>
                  <a:lnTo>
                    <a:pt x="91" y="880"/>
                  </a:lnTo>
                  <a:lnTo>
                    <a:pt x="120" y="800"/>
                  </a:lnTo>
                  <a:lnTo>
                    <a:pt x="130" y="780"/>
                  </a:lnTo>
                  <a:lnTo>
                    <a:pt x="144" y="740"/>
                  </a:lnTo>
                  <a:lnTo>
                    <a:pt x="154" y="720"/>
                  </a:lnTo>
                  <a:lnTo>
                    <a:pt x="168" y="680"/>
                  </a:lnTo>
                  <a:lnTo>
                    <a:pt x="178" y="660"/>
                  </a:lnTo>
                  <a:lnTo>
                    <a:pt x="206" y="620"/>
                  </a:lnTo>
                  <a:lnTo>
                    <a:pt x="221" y="580"/>
                  </a:lnTo>
                  <a:lnTo>
                    <a:pt x="250" y="540"/>
                  </a:lnTo>
                  <a:lnTo>
                    <a:pt x="269" y="520"/>
                  </a:lnTo>
                  <a:lnTo>
                    <a:pt x="283" y="500"/>
                  </a:lnTo>
                  <a:lnTo>
                    <a:pt x="302" y="480"/>
                  </a:lnTo>
                  <a:lnTo>
                    <a:pt x="317" y="460"/>
                  </a:lnTo>
                  <a:lnTo>
                    <a:pt x="374" y="400"/>
                  </a:lnTo>
                  <a:lnTo>
                    <a:pt x="394" y="360"/>
                  </a:lnTo>
                  <a:lnTo>
                    <a:pt x="432" y="320"/>
                  </a:lnTo>
                  <a:lnTo>
                    <a:pt x="456" y="320"/>
                  </a:lnTo>
                  <a:lnTo>
                    <a:pt x="475" y="300"/>
                  </a:lnTo>
                  <a:lnTo>
                    <a:pt x="499" y="280"/>
                  </a:lnTo>
                  <a:lnTo>
                    <a:pt x="518" y="260"/>
                  </a:lnTo>
                  <a:lnTo>
                    <a:pt x="566" y="220"/>
                  </a:lnTo>
                  <a:lnTo>
                    <a:pt x="586" y="220"/>
                  </a:lnTo>
                  <a:lnTo>
                    <a:pt x="682" y="160"/>
                  </a:lnTo>
                  <a:lnTo>
                    <a:pt x="710" y="140"/>
                  </a:lnTo>
                  <a:lnTo>
                    <a:pt x="734" y="140"/>
                  </a:lnTo>
                  <a:lnTo>
                    <a:pt x="758" y="120"/>
                  </a:lnTo>
                  <a:lnTo>
                    <a:pt x="787" y="120"/>
                  </a:lnTo>
                  <a:lnTo>
                    <a:pt x="835" y="100"/>
                  </a:lnTo>
                  <a:lnTo>
                    <a:pt x="864" y="80"/>
                  </a:lnTo>
                  <a:close/>
                  <a:moveTo>
                    <a:pt x="1603" y="80"/>
                  </a:moveTo>
                  <a:lnTo>
                    <a:pt x="1483" y="80"/>
                  </a:lnTo>
                  <a:lnTo>
                    <a:pt x="1512" y="100"/>
                  </a:lnTo>
                  <a:lnTo>
                    <a:pt x="1560" y="120"/>
                  </a:lnTo>
                  <a:lnTo>
                    <a:pt x="1589" y="120"/>
                  </a:lnTo>
                  <a:lnTo>
                    <a:pt x="1613" y="140"/>
                  </a:lnTo>
                  <a:lnTo>
                    <a:pt x="1637" y="140"/>
                  </a:lnTo>
                  <a:lnTo>
                    <a:pt x="1666" y="160"/>
                  </a:lnTo>
                  <a:lnTo>
                    <a:pt x="1762" y="220"/>
                  </a:lnTo>
                  <a:lnTo>
                    <a:pt x="1781" y="220"/>
                  </a:lnTo>
                  <a:lnTo>
                    <a:pt x="1829" y="260"/>
                  </a:lnTo>
                  <a:lnTo>
                    <a:pt x="1848" y="280"/>
                  </a:lnTo>
                  <a:lnTo>
                    <a:pt x="1872" y="300"/>
                  </a:lnTo>
                  <a:lnTo>
                    <a:pt x="1891" y="320"/>
                  </a:lnTo>
                  <a:lnTo>
                    <a:pt x="1915" y="320"/>
                  </a:lnTo>
                  <a:lnTo>
                    <a:pt x="1954" y="360"/>
                  </a:lnTo>
                  <a:lnTo>
                    <a:pt x="1973" y="400"/>
                  </a:lnTo>
                  <a:lnTo>
                    <a:pt x="2030" y="460"/>
                  </a:lnTo>
                  <a:lnTo>
                    <a:pt x="2045" y="480"/>
                  </a:lnTo>
                  <a:lnTo>
                    <a:pt x="2064" y="500"/>
                  </a:lnTo>
                  <a:lnTo>
                    <a:pt x="2078" y="520"/>
                  </a:lnTo>
                  <a:lnTo>
                    <a:pt x="2098" y="540"/>
                  </a:lnTo>
                  <a:lnTo>
                    <a:pt x="2126" y="580"/>
                  </a:lnTo>
                  <a:lnTo>
                    <a:pt x="2141" y="620"/>
                  </a:lnTo>
                  <a:lnTo>
                    <a:pt x="2170" y="660"/>
                  </a:lnTo>
                  <a:lnTo>
                    <a:pt x="2179" y="680"/>
                  </a:lnTo>
                  <a:lnTo>
                    <a:pt x="2194" y="720"/>
                  </a:lnTo>
                  <a:lnTo>
                    <a:pt x="2203" y="740"/>
                  </a:lnTo>
                  <a:lnTo>
                    <a:pt x="2218" y="780"/>
                  </a:lnTo>
                  <a:lnTo>
                    <a:pt x="2227" y="800"/>
                  </a:lnTo>
                  <a:lnTo>
                    <a:pt x="2256" y="880"/>
                  </a:lnTo>
                  <a:lnTo>
                    <a:pt x="2261" y="920"/>
                  </a:lnTo>
                  <a:lnTo>
                    <a:pt x="2270" y="940"/>
                  </a:lnTo>
                  <a:lnTo>
                    <a:pt x="2280" y="1000"/>
                  </a:lnTo>
                  <a:lnTo>
                    <a:pt x="2285" y="1020"/>
                  </a:lnTo>
                  <a:lnTo>
                    <a:pt x="2299" y="1120"/>
                  </a:lnTo>
                  <a:lnTo>
                    <a:pt x="2299" y="1140"/>
                  </a:lnTo>
                  <a:lnTo>
                    <a:pt x="2304" y="1180"/>
                  </a:lnTo>
                  <a:lnTo>
                    <a:pt x="2304" y="1300"/>
                  </a:lnTo>
                  <a:lnTo>
                    <a:pt x="2299" y="1320"/>
                  </a:lnTo>
                  <a:lnTo>
                    <a:pt x="2299" y="1360"/>
                  </a:lnTo>
                  <a:lnTo>
                    <a:pt x="2294" y="1380"/>
                  </a:lnTo>
                  <a:lnTo>
                    <a:pt x="2290" y="1420"/>
                  </a:lnTo>
                  <a:lnTo>
                    <a:pt x="2270" y="1540"/>
                  </a:lnTo>
                  <a:lnTo>
                    <a:pt x="2261" y="1560"/>
                  </a:lnTo>
                  <a:lnTo>
                    <a:pt x="2256" y="1600"/>
                  </a:lnTo>
                  <a:lnTo>
                    <a:pt x="2237" y="1640"/>
                  </a:lnTo>
                  <a:lnTo>
                    <a:pt x="2218" y="1700"/>
                  </a:lnTo>
                  <a:lnTo>
                    <a:pt x="2203" y="1720"/>
                  </a:lnTo>
                  <a:lnTo>
                    <a:pt x="2194" y="1760"/>
                  </a:lnTo>
                  <a:lnTo>
                    <a:pt x="2179" y="1780"/>
                  </a:lnTo>
                  <a:lnTo>
                    <a:pt x="2170" y="1800"/>
                  </a:lnTo>
                  <a:lnTo>
                    <a:pt x="2155" y="1840"/>
                  </a:lnTo>
                  <a:lnTo>
                    <a:pt x="2098" y="1920"/>
                  </a:lnTo>
                  <a:lnTo>
                    <a:pt x="2078" y="1960"/>
                  </a:lnTo>
                  <a:lnTo>
                    <a:pt x="2064" y="1980"/>
                  </a:lnTo>
                  <a:lnTo>
                    <a:pt x="2045" y="2000"/>
                  </a:lnTo>
                  <a:lnTo>
                    <a:pt x="2030" y="2020"/>
                  </a:lnTo>
                  <a:lnTo>
                    <a:pt x="1915" y="2140"/>
                  </a:lnTo>
                  <a:lnTo>
                    <a:pt x="1891" y="2160"/>
                  </a:lnTo>
                  <a:lnTo>
                    <a:pt x="1872" y="2180"/>
                  </a:lnTo>
                  <a:lnTo>
                    <a:pt x="1848" y="2200"/>
                  </a:lnTo>
                  <a:lnTo>
                    <a:pt x="1829" y="2220"/>
                  </a:lnTo>
                  <a:lnTo>
                    <a:pt x="1781" y="2240"/>
                  </a:lnTo>
                  <a:lnTo>
                    <a:pt x="1762" y="2260"/>
                  </a:lnTo>
                  <a:lnTo>
                    <a:pt x="1714" y="2280"/>
                  </a:lnTo>
                  <a:lnTo>
                    <a:pt x="1666" y="2320"/>
                  </a:lnTo>
                  <a:lnTo>
                    <a:pt x="1637" y="2320"/>
                  </a:lnTo>
                  <a:lnTo>
                    <a:pt x="1589" y="2340"/>
                  </a:lnTo>
                  <a:lnTo>
                    <a:pt x="1560" y="2360"/>
                  </a:lnTo>
                  <a:lnTo>
                    <a:pt x="1536" y="2360"/>
                  </a:lnTo>
                  <a:lnTo>
                    <a:pt x="1512" y="2380"/>
                  </a:lnTo>
                  <a:lnTo>
                    <a:pt x="1454" y="2400"/>
                  </a:lnTo>
                  <a:lnTo>
                    <a:pt x="1574" y="2400"/>
                  </a:lnTo>
                  <a:lnTo>
                    <a:pt x="1632" y="2380"/>
                  </a:lnTo>
                  <a:lnTo>
                    <a:pt x="1680" y="2340"/>
                  </a:lnTo>
                  <a:lnTo>
                    <a:pt x="1709" y="2340"/>
                  </a:lnTo>
                  <a:lnTo>
                    <a:pt x="1781" y="2300"/>
                  </a:lnTo>
                  <a:lnTo>
                    <a:pt x="1877" y="2220"/>
                  </a:lnTo>
                  <a:lnTo>
                    <a:pt x="1896" y="2200"/>
                  </a:lnTo>
                  <a:lnTo>
                    <a:pt x="1920" y="2180"/>
                  </a:lnTo>
                  <a:lnTo>
                    <a:pt x="1939" y="2160"/>
                  </a:lnTo>
                  <a:lnTo>
                    <a:pt x="1963" y="2140"/>
                  </a:lnTo>
                  <a:lnTo>
                    <a:pt x="2098" y="2000"/>
                  </a:lnTo>
                  <a:lnTo>
                    <a:pt x="2112" y="1980"/>
                  </a:lnTo>
                  <a:lnTo>
                    <a:pt x="2131" y="1940"/>
                  </a:lnTo>
                  <a:lnTo>
                    <a:pt x="2189" y="1860"/>
                  </a:lnTo>
                  <a:lnTo>
                    <a:pt x="2203" y="1820"/>
                  </a:lnTo>
                  <a:lnTo>
                    <a:pt x="2218" y="1800"/>
                  </a:lnTo>
                  <a:lnTo>
                    <a:pt x="2227" y="1760"/>
                  </a:lnTo>
                  <a:lnTo>
                    <a:pt x="2242" y="1740"/>
                  </a:lnTo>
                  <a:lnTo>
                    <a:pt x="2251" y="1720"/>
                  </a:lnTo>
                  <a:lnTo>
                    <a:pt x="2294" y="1600"/>
                  </a:lnTo>
                  <a:lnTo>
                    <a:pt x="2323" y="1480"/>
                  </a:lnTo>
                  <a:lnTo>
                    <a:pt x="2333" y="1420"/>
                  </a:lnTo>
                  <a:lnTo>
                    <a:pt x="2338" y="1400"/>
                  </a:lnTo>
                  <a:lnTo>
                    <a:pt x="2338" y="1360"/>
                  </a:lnTo>
                  <a:lnTo>
                    <a:pt x="2342" y="1320"/>
                  </a:lnTo>
                  <a:lnTo>
                    <a:pt x="2342" y="1260"/>
                  </a:lnTo>
                  <a:lnTo>
                    <a:pt x="2347" y="1240"/>
                  </a:lnTo>
                  <a:lnTo>
                    <a:pt x="2342" y="1200"/>
                  </a:lnTo>
                  <a:lnTo>
                    <a:pt x="2342" y="1140"/>
                  </a:lnTo>
                  <a:lnTo>
                    <a:pt x="2338" y="1100"/>
                  </a:lnTo>
                  <a:lnTo>
                    <a:pt x="2338" y="1080"/>
                  </a:lnTo>
                  <a:lnTo>
                    <a:pt x="2333" y="1040"/>
                  </a:lnTo>
                  <a:lnTo>
                    <a:pt x="2328" y="1020"/>
                  </a:lnTo>
                  <a:lnTo>
                    <a:pt x="2323" y="980"/>
                  </a:lnTo>
                  <a:lnTo>
                    <a:pt x="2314" y="960"/>
                  </a:lnTo>
                  <a:lnTo>
                    <a:pt x="2309" y="920"/>
                  </a:lnTo>
                  <a:lnTo>
                    <a:pt x="2299" y="900"/>
                  </a:lnTo>
                  <a:lnTo>
                    <a:pt x="2294" y="860"/>
                  </a:lnTo>
                  <a:lnTo>
                    <a:pt x="2266" y="780"/>
                  </a:lnTo>
                  <a:lnTo>
                    <a:pt x="2251" y="760"/>
                  </a:lnTo>
                  <a:lnTo>
                    <a:pt x="2242" y="720"/>
                  </a:lnTo>
                  <a:lnTo>
                    <a:pt x="2227" y="700"/>
                  </a:lnTo>
                  <a:lnTo>
                    <a:pt x="2218" y="680"/>
                  </a:lnTo>
                  <a:lnTo>
                    <a:pt x="2203" y="640"/>
                  </a:lnTo>
                  <a:lnTo>
                    <a:pt x="2174" y="600"/>
                  </a:lnTo>
                  <a:lnTo>
                    <a:pt x="2131" y="520"/>
                  </a:lnTo>
                  <a:lnTo>
                    <a:pt x="2112" y="500"/>
                  </a:lnTo>
                  <a:lnTo>
                    <a:pt x="2098" y="480"/>
                  </a:lnTo>
                  <a:lnTo>
                    <a:pt x="2059" y="420"/>
                  </a:lnTo>
                  <a:lnTo>
                    <a:pt x="1963" y="320"/>
                  </a:lnTo>
                  <a:lnTo>
                    <a:pt x="1939" y="300"/>
                  </a:lnTo>
                  <a:lnTo>
                    <a:pt x="1920" y="280"/>
                  </a:lnTo>
                  <a:lnTo>
                    <a:pt x="1896" y="260"/>
                  </a:lnTo>
                  <a:lnTo>
                    <a:pt x="1877" y="240"/>
                  </a:lnTo>
                  <a:lnTo>
                    <a:pt x="1829" y="200"/>
                  </a:lnTo>
                  <a:lnTo>
                    <a:pt x="1709" y="140"/>
                  </a:lnTo>
                  <a:lnTo>
                    <a:pt x="1680" y="120"/>
                  </a:lnTo>
                  <a:lnTo>
                    <a:pt x="1656" y="100"/>
                  </a:lnTo>
                  <a:lnTo>
                    <a:pt x="1632" y="100"/>
                  </a:lnTo>
                  <a:lnTo>
                    <a:pt x="1603" y="80"/>
                  </a:lnTo>
                  <a:close/>
                  <a:moveTo>
                    <a:pt x="1056" y="40"/>
                  </a:moveTo>
                  <a:lnTo>
                    <a:pt x="854" y="40"/>
                  </a:lnTo>
                  <a:lnTo>
                    <a:pt x="797" y="60"/>
                  </a:lnTo>
                  <a:lnTo>
                    <a:pt x="773" y="80"/>
                  </a:lnTo>
                  <a:lnTo>
                    <a:pt x="917" y="80"/>
                  </a:lnTo>
                  <a:lnTo>
                    <a:pt x="1032" y="60"/>
                  </a:lnTo>
                  <a:lnTo>
                    <a:pt x="1056" y="40"/>
                  </a:lnTo>
                  <a:close/>
                  <a:moveTo>
                    <a:pt x="1493" y="40"/>
                  </a:moveTo>
                  <a:lnTo>
                    <a:pt x="1291" y="40"/>
                  </a:lnTo>
                  <a:lnTo>
                    <a:pt x="1315" y="60"/>
                  </a:lnTo>
                  <a:lnTo>
                    <a:pt x="1430" y="80"/>
                  </a:lnTo>
                  <a:lnTo>
                    <a:pt x="1574" y="80"/>
                  </a:lnTo>
                  <a:lnTo>
                    <a:pt x="1550" y="60"/>
                  </a:lnTo>
                  <a:lnTo>
                    <a:pt x="1493" y="40"/>
                  </a:lnTo>
                  <a:close/>
                  <a:moveTo>
                    <a:pt x="1176" y="0"/>
                  </a:moveTo>
                  <a:lnTo>
                    <a:pt x="1056" y="0"/>
                  </a:lnTo>
                  <a:lnTo>
                    <a:pt x="1022" y="20"/>
                  </a:lnTo>
                  <a:lnTo>
                    <a:pt x="965" y="20"/>
                  </a:lnTo>
                  <a:lnTo>
                    <a:pt x="907" y="40"/>
                  </a:lnTo>
                  <a:lnTo>
                    <a:pt x="1176" y="40"/>
                  </a:lnTo>
                  <a:lnTo>
                    <a:pt x="1176" y="0"/>
                  </a:lnTo>
                  <a:close/>
                  <a:moveTo>
                    <a:pt x="1291" y="0"/>
                  </a:moveTo>
                  <a:lnTo>
                    <a:pt x="1176" y="0"/>
                  </a:lnTo>
                  <a:lnTo>
                    <a:pt x="1176" y="40"/>
                  </a:lnTo>
                  <a:lnTo>
                    <a:pt x="1440" y="40"/>
                  </a:lnTo>
                  <a:lnTo>
                    <a:pt x="1382" y="20"/>
                  </a:lnTo>
                  <a:lnTo>
                    <a:pt x="1325" y="20"/>
                  </a:lnTo>
                  <a:lnTo>
                    <a:pt x="129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r-Cyrl-BA"/>
            </a:p>
          </p:txBody>
        </p:sp>
        <p:sp>
          <p:nvSpPr>
            <p:cNvPr id="6" name="AutoShape 165"/>
            <p:cNvSpPr>
              <a:spLocks/>
            </p:cNvSpPr>
            <p:nvPr/>
          </p:nvSpPr>
          <p:spPr bwMode="auto">
            <a:xfrm>
              <a:off x="24" y="12"/>
              <a:ext cx="2300" cy="2415"/>
            </a:xfrm>
            <a:custGeom>
              <a:avLst/>
              <a:gdLst>
                <a:gd name="T0" fmla="+- 0 1406 24"/>
                <a:gd name="T1" fmla="*/ T0 w 2300"/>
                <a:gd name="T2" fmla="+- 0 1457 12"/>
                <a:gd name="T3" fmla="*/ 1457 h 2415"/>
                <a:gd name="T4" fmla="+- 0 1723 24"/>
                <a:gd name="T5" fmla="*/ T4 w 2300"/>
                <a:gd name="T6" fmla="+- 0 1433 12"/>
                <a:gd name="T7" fmla="*/ 1433 h 2415"/>
                <a:gd name="T8" fmla="+- 0 1987 24"/>
                <a:gd name="T9" fmla="*/ T8 w 2300"/>
                <a:gd name="T10" fmla="+- 0 1394 12"/>
                <a:gd name="T11" fmla="*/ 1394 h 2415"/>
                <a:gd name="T12" fmla="+- 0 2184 24"/>
                <a:gd name="T13" fmla="*/ T12 w 2300"/>
                <a:gd name="T14" fmla="+- 0 1337 12"/>
                <a:gd name="T15" fmla="*/ 1337 h 2415"/>
                <a:gd name="T16" fmla="+- 0 2299 24"/>
                <a:gd name="T17" fmla="*/ T16 w 2300"/>
                <a:gd name="T18" fmla="+- 0 1274 12"/>
                <a:gd name="T19" fmla="*/ 1274 h 2415"/>
                <a:gd name="T20" fmla="+- 0 2323 24"/>
                <a:gd name="T21" fmla="*/ T20 w 2300"/>
                <a:gd name="T22" fmla="+- 0 1236 12"/>
                <a:gd name="T23" fmla="*/ 1236 h 2415"/>
                <a:gd name="T24" fmla="+- 0 2314 24"/>
                <a:gd name="T25" fmla="*/ T24 w 2300"/>
                <a:gd name="T26" fmla="+- 0 1188 12"/>
                <a:gd name="T27" fmla="*/ 1188 h 2415"/>
                <a:gd name="T28" fmla="+- 0 2232 24"/>
                <a:gd name="T29" fmla="*/ T28 w 2300"/>
                <a:gd name="T30" fmla="+- 0 1130 12"/>
                <a:gd name="T31" fmla="*/ 1130 h 2415"/>
                <a:gd name="T32" fmla="+- 0 2064 24"/>
                <a:gd name="T33" fmla="*/ T32 w 2300"/>
                <a:gd name="T34" fmla="+- 0 1073 12"/>
                <a:gd name="T35" fmla="*/ 1073 h 2415"/>
                <a:gd name="T36" fmla="+- 0 1819 24"/>
                <a:gd name="T37" fmla="*/ T36 w 2300"/>
                <a:gd name="T38" fmla="+- 0 1030 12"/>
                <a:gd name="T39" fmla="*/ 1030 h 2415"/>
                <a:gd name="T40" fmla="+- 0 1517 24"/>
                <a:gd name="T41" fmla="*/ T40 w 2300"/>
                <a:gd name="T42" fmla="+- 0 996 12"/>
                <a:gd name="T43" fmla="*/ 996 h 2415"/>
                <a:gd name="T44" fmla="+- 0 1056 24"/>
                <a:gd name="T45" fmla="*/ T44 w 2300"/>
                <a:gd name="T46" fmla="+- 0 986 12"/>
                <a:gd name="T47" fmla="*/ 986 h 2415"/>
                <a:gd name="T48" fmla="+- 0 725 24"/>
                <a:gd name="T49" fmla="*/ T48 w 2300"/>
                <a:gd name="T50" fmla="+- 0 1006 12"/>
                <a:gd name="T51" fmla="*/ 1006 h 2415"/>
                <a:gd name="T52" fmla="+- 0 442 24"/>
                <a:gd name="T53" fmla="*/ T52 w 2300"/>
                <a:gd name="T54" fmla="+- 0 1039 12"/>
                <a:gd name="T55" fmla="*/ 1039 h 2415"/>
                <a:gd name="T56" fmla="+- 0 221 24"/>
                <a:gd name="T57" fmla="*/ T56 w 2300"/>
                <a:gd name="T58" fmla="+- 0 1092 12"/>
                <a:gd name="T59" fmla="*/ 1092 h 2415"/>
                <a:gd name="T60" fmla="+- 0 72 24"/>
                <a:gd name="T61" fmla="*/ T60 w 2300"/>
                <a:gd name="T62" fmla="+- 0 1154 12"/>
                <a:gd name="T63" fmla="*/ 1154 h 2415"/>
                <a:gd name="T64" fmla="+- 0 29 24"/>
                <a:gd name="T65" fmla="*/ T64 w 2300"/>
                <a:gd name="T66" fmla="+- 0 1202 12"/>
                <a:gd name="T67" fmla="*/ 1202 h 2415"/>
                <a:gd name="T68" fmla="+- 0 29 24"/>
                <a:gd name="T69" fmla="*/ T68 w 2300"/>
                <a:gd name="T70" fmla="+- 0 1250 12"/>
                <a:gd name="T71" fmla="*/ 1250 h 2415"/>
                <a:gd name="T72" fmla="+- 0 72 24"/>
                <a:gd name="T73" fmla="*/ T72 w 2300"/>
                <a:gd name="T74" fmla="+- 0 1294 12"/>
                <a:gd name="T75" fmla="*/ 1294 h 2415"/>
                <a:gd name="T76" fmla="+- 0 221 24"/>
                <a:gd name="T77" fmla="*/ T76 w 2300"/>
                <a:gd name="T78" fmla="+- 0 1356 12"/>
                <a:gd name="T79" fmla="*/ 1356 h 2415"/>
                <a:gd name="T80" fmla="+- 0 442 24"/>
                <a:gd name="T81" fmla="*/ T80 w 2300"/>
                <a:gd name="T82" fmla="+- 0 1409 12"/>
                <a:gd name="T83" fmla="*/ 1409 h 2415"/>
                <a:gd name="T84" fmla="+- 0 725 24"/>
                <a:gd name="T85" fmla="*/ T84 w 2300"/>
                <a:gd name="T86" fmla="+- 0 1442 12"/>
                <a:gd name="T87" fmla="*/ 1442 h 2415"/>
                <a:gd name="T88" fmla="+- 0 1056 24"/>
                <a:gd name="T89" fmla="*/ T88 w 2300"/>
                <a:gd name="T90" fmla="+- 0 1462 12"/>
                <a:gd name="T91" fmla="*/ 1462 h 2415"/>
                <a:gd name="T92" fmla="+- 0 936 24"/>
                <a:gd name="T93" fmla="*/ T92 w 2300"/>
                <a:gd name="T94" fmla="+- 0 1346 12"/>
                <a:gd name="T95" fmla="*/ 1346 h 2415"/>
                <a:gd name="T96" fmla="+- 0 960 24"/>
                <a:gd name="T97" fmla="*/ T96 w 2300"/>
                <a:gd name="T98" fmla="+- 0 1692 12"/>
                <a:gd name="T99" fmla="*/ 1692 h 2415"/>
                <a:gd name="T100" fmla="+- 0 998 24"/>
                <a:gd name="T101" fmla="*/ T100 w 2300"/>
                <a:gd name="T102" fmla="+- 0 1990 12"/>
                <a:gd name="T103" fmla="*/ 1990 h 2415"/>
                <a:gd name="T104" fmla="+- 0 1051 24"/>
                <a:gd name="T105" fmla="*/ T104 w 2300"/>
                <a:gd name="T106" fmla="+- 0 2220 12"/>
                <a:gd name="T107" fmla="*/ 2220 h 2415"/>
                <a:gd name="T108" fmla="+- 0 1118 24"/>
                <a:gd name="T109" fmla="*/ T108 w 2300"/>
                <a:gd name="T110" fmla="+- 0 2369 12"/>
                <a:gd name="T111" fmla="*/ 2369 h 2415"/>
                <a:gd name="T112" fmla="+- 0 1166 24"/>
                <a:gd name="T113" fmla="*/ T112 w 2300"/>
                <a:gd name="T114" fmla="+- 0 2417 12"/>
                <a:gd name="T115" fmla="*/ 2417 h 2415"/>
                <a:gd name="T116" fmla="+- 0 1200 24"/>
                <a:gd name="T117" fmla="*/ T116 w 2300"/>
                <a:gd name="T118" fmla="+- 0 2422 12"/>
                <a:gd name="T119" fmla="*/ 2422 h 2415"/>
                <a:gd name="T120" fmla="+- 0 1238 24"/>
                <a:gd name="T121" fmla="*/ T120 w 2300"/>
                <a:gd name="T122" fmla="+- 0 2398 12"/>
                <a:gd name="T123" fmla="*/ 2398 h 2415"/>
                <a:gd name="T124" fmla="+- 0 1301 24"/>
                <a:gd name="T125" fmla="*/ T124 w 2300"/>
                <a:gd name="T126" fmla="+- 0 2278 12"/>
                <a:gd name="T127" fmla="*/ 2278 h 2415"/>
                <a:gd name="T128" fmla="+- 0 1354 24"/>
                <a:gd name="T129" fmla="*/ T128 w 2300"/>
                <a:gd name="T130" fmla="+- 0 2066 12"/>
                <a:gd name="T131" fmla="*/ 2066 h 2415"/>
                <a:gd name="T132" fmla="+- 0 1392 24"/>
                <a:gd name="T133" fmla="*/ T132 w 2300"/>
                <a:gd name="T134" fmla="+- 0 1788 12"/>
                <a:gd name="T135" fmla="*/ 1788 h 2415"/>
                <a:gd name="T136" fmla="+- 0 1411 24"/>
                <a:gd name="T137" fmla="*/ T136 w 2300"/>
                <a:gd name="T138" fmla="+- 0 1457 12"/>
                <a:gd name="T139" fmla="*/ 1457 h 2415"/>
                <a:gd name="T140" fmla="+- 0 1397 24"/>
                <a:gd name="T141" fmla="*/ T140 w 2300"/>
                <a:gd name="T142" fmla="+- 0 857 12"/>
                <a:gd name="T143" fmla="*/ 857 h 2415"/>
                <a:gd name="T144" fmla="+- 0 1363 24"/>
                <a:gd name="T145" fmla="*/ T144 w 2300"/>
                <a:gd name="T146" fmla="+- 0 540 12"/>
                <a:gd name="T147" fmla="*/ 540 h 2415"/>
                <a:gd name="T148" fmla="+- 0 1315 24"/>
                <a:gd name="T149" fmla="*/ T148 w 2300"/>
                <a:gd name="T150" fmla="+- 0 286 12"/>
                <a:gd name="T151" fmla="*/ 286 h 2415"/>
                <a:gd name="T152" fmla="+- 0 1253 24"/>
                <a:gd name="T153" fmla="*/ T152 w 2300"/>
                <a:gd name="T154" fmla="+- 0 103 12"/>
                <a:gd name="T155" fmla="*/ 103 h 2415"/>
                <a:gd name="T156" fmla="+- 0 1195 24"/>
                <a:gd name="T157" fmla="*/ T156 w 2300"/>
                <a:gd name="T158" fmla="+- 0 22 12"/>
                <a:gd name="T159" fmla="*/ 22 h 2415"/>
                <a:gd name="T160" fmla="+- 0 1147 24"/>
                <a:gd name="T161" fmla="*/ T160 w 2300"/>
                <a:gd name="T162" fmla="+- 0 12 12"/>
                <a:gd name="T163" fmla="*/ 12 h 2415"/>
                <a:gd name="T164" fmla="+- 0 1109 24"/>
                <a:gd name="T165" fmla="*/ T164 w 2300"/>
                <a:gd name="T166" fmla="+- 0 36 12"/>
                <a:gd name="T167" fmla="*/ 36 h 2415"/>
                <a:gd name="T168" fmla="+- 0 1046 24"/>
                <a:gd name="T169" fmla="*/ T168 w 2300"/>
                <a:gd name="T170" fmla="+- 0 156 12"/>
                <a:gd name="T171" fmla="*/ 156 h 2415"/>
                <a:gd name="T172" fmla="+- 0 994 24"/>
                <a:gd name="T173" fmla="*/ T172 w 2300"/>
                <a:gd name="T174" fmla="+- 0 367 12"/>
                <a:gd name="T175" fmla="*/ 367 h 2415"/>
                <a:gd name="T176" fmla="+- 0 955 24"/>
                <a:gd name="T177" fmla="*/ T176 w 2300"/>
                <a:gd name="T178" fmla="+- 0 646 12"/>
                <a:gd name="T179" fmla="*/ 646 h 2415"/>
                <a:gd name="T180" fmla="+- 0 936 24"/>
                <a:gd name="T181" fmla="*/ T180 w 2300"/>
                <a:gd name="T182" fmla="+- 0 977 12"/>
                <a:gd name="T183" fmla="*/ 977 h 24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</a:cxnLst>
              <a:rect l="0" t="0" r="r" b="b"/>
              <a:pathLst>
                <a:path w="2300" h="2415">
                  <a:moveTo>
                    <a:pt x="1152" y="1450"/>
                  </a:moveTo>
                  <a:lnTo>
                    <a:pt x="1267" y="1450"/>
                  </a:lnTo>
                  <a:lnTo>
                    <a:pt x="1382" y="1445"/>
                  </a:lnTo>
                  <a:lnTo>
                    <a:pt x="1493" y="1440"/>
                  </a:lnTo>
                  <a:lnTo>
                    <a:pt x="1598" y="1430"/>
                  </a:lnTo>
                  <a:lnTo>
                    <a:pt x="1699" y="1421"/>
                  </a:lnTo>
                  <a:lnTo>
                    <a:pt x="1795" y="1411"/>
                  </a:lnTo>
                  <a:lnTo>
                    <a:pt x="1882" y="1397"/>
                  </a:lnTo>
                  <a:lnTo>
                    <a:pt x="1963" y="1382"/>
                  </a:lnTo>
                  <a:lnTo>
                    <a:pt x="2040" y="1363"/>
                  </a:lnTo>
                  <a:lnTo>
                    <a:pt x="2102" y="1344"/>
                  </a:lnTo>
                  <a:lnTo>
                    <a:pt x="2160" y="1325"/>
                  </a:lnTo>
                  <a:lnTo>
                    <a:pt x="2208" y="1306"/>
                  </a:lnTo>
                  <a:lnTo>
                    <a:pt x="2251" y="1282"/>
                  </a:lnTo>
                  <a:lnTo>
                    <a:pt x="2275" y="1262"/>
                  </a:lnTo>
                  <a:lnTo>
                    <a:pt x="2290" y="1248"/>
                  </a:lnTo>
                  <a:lnTo>
                    <a:pt x="2294" y="1238"/>
                  </a:lnTo>
                  <a:lnTo>
                    <a:pt x="2299" y="1224"/>
                  </a:lnTo>
                  <a:lnTo>
                    <a:pt x="2299" y="1200"/>
                  </a:lnTo>
                  <a:lnTo>
                    <a:pt x="2294" y="1190"/>
                  </a:lnTo>
                  <a:lnTo>
                    <a:pt x="2290" y="1176"/>
                  </a:lnTo>
                  <a:lnTo>
                    <a:pt x="2275" y="1166"/>
                  </a:lnTo>
                  <a:lnTo>
                    <a:pt x="2251" y="1142"/>
                  </a:lnTo>
                  <a:lnTo>
                    <a:pt x="2208" y="1118"/>
                  </a:lnTo>
                  <a:lnTo>
                    <a:pt x="2160" y="1099"/>
                  </a:lnTo>
                  <a:lnTo>
                    <a:pt x="2102" y="1080"/>
                  </a:lnTo>
                  <a:lnTo>
                    <a:pt x="2040" y="1061"/>
                  </a:lnTo>
                  <a:lnTo>
                    <a:pt x="1963" y="1046"/>
                  </a:lnTo>
                  <a:lnTo>
                    <a:pt x="1882" y="1027"/>
                  </a:lnTo>
                  <a:lnTo>
                    <a:pt x="1795" y="1018"/>
                  </a:lnTo>
                  <a:lnTo>
                    <a:pt x="1699" y="1003"/>
                  </a:lnTo>
                  <a:lnTo>
                    <a:pt x="1598" y="994"/>
                  </a:lnTo>
                  <a:lnTo>
                    <a:pt x="1493" y="984"/>
                  </a:lnTo>
                  <a:lnTo>
                    <a:pt x="1382" y="979"/>
                  </a:lnTo>
                  <a:lnTo>
                    <a:pt x="1267" y="974"/>
                  </a:lnTo>
                  <a:lnTo>
                    <a:pt x="1032" y="974"/>
                  </a:lnTo>
                  <a:lnTo>
                    <a:pt x="917" y="979"/>
                  </a:lnTo>
                  <a:lnTo>
                    <a:pt x="806" y="984"/>
                  </a:lnTo>
                  <a:lnTo>
                    <a:pt x="701" y="994"/>
                  </a:lnTo>
                  <a:lnTo>
                    <a:pt x="600" y="1003"/>
                  </a:lnTo>
                  <a:lnTo>
                    <a:pt x="504" y="1018"/>
                  </a:lnTo>
                  <a:lnTo>
                    <a:pt x="418" y="1027"/>
                  </a:lnTo>
                  <a:lnTo>
                    <a:pt x="336" y="1046"/>
                  </a:lnTo>
                  <a:lnTo>
                    <a:pt x="259" y="1061"/>
                  </a:lnTo>
                  <a:lnTo>
                    <a:pt x="197" y="1080"/>
                  </a:lnTo>
                  <a:lnTo>
                    <a:pt x="139" y="1099"/>
                  </a:lnTo>
                  <a:lnTo>
                    <a:pt x="91" y="1118"/>
                  </a:lnTo>
                  <a:lnTo>
                    <a:pt x="48" y="1142"/>
                  </a:lnTo>
                  <a:lnTo>
                    <a:pt x="24" y="1166"/>
                  </a:lnTo>
                  <a:lnTo>
                    <a:pt x="10" y="1176"/>
                  </a:lnTo>
                  <a:lnTo>
                    <a:pt x="5" y="1190"/>
                  </a:lnTo>
                  <a:lnTo>
                    <a:pt x="0" y="1200"/>
                  </a:lnTo>
                  <a:lnTo>
                    <a:pt x="0" y="1224"/>
                  </a:lnTo>
                  <a:lnTo>
                    <a:pt x="5" y="1238"/>
                  </a:lnTo>
                  <a:lnTo>
                    <a:pt x="10" y="1248"/>
                  </a:lnTo>
                  <a:lnTo>
                    <a:pt x="24" y="1262"/>
                  </a:lnTo>
                  <a:lnTo>
                    <a:pt x="48" y="1282"/>
                  </a:lnTo>
                  <a:lnTo>
                    <a:pt x="91" y="1306"/>
                  </a:lnTo>
                  <a:lnTo>
                    <a:pt x="139" y="1325"/>
                  </a:lnTo>
                  <a:lnTo>
                    <a:pt x="197" y="1344"/>
                  </a:lnTo>
                  <a:lnTo>
                    <a:pt x="259" y="1363"/>
                  </a:lnTo>
                  <a:lnTo>
                    <a:pt x="336" y="1382"/>
                  </a:lnTo>
                  <a:lnTo>
                    <a:pt x="418" y="1397"/>
                  </a:lnTo>
                  <a:lnTo>
                    <a:pt x="504" y="1411"/>
                  </a:lnTo>
                  <a:lnTo>
                    <a:pt x="600" y="1421"/>
                  </a:lnTo>
                  <a:lnTo>
                    <a:pt x="701" y="1430"/>
                  </a:lnTo>
                  <a:lnTo>
                    <a:pt x="806" y="1440"/>
                  </a:lnTo>
                  <a:lnTo>
                    <a:pt x="917" y="1445"/>
                  </a:lnTo>
                  <a:lnTo>
                    <a:pt x="1032" y="1450"/>
                  </a:lnTo>
                  <a:lnTo>
                    <a:pt x="1152" y="1450"/>
                  </a:lnTo>
                  <a:close/>
                  <a:moveTo>
                    <a:pt x="912" y="1210"/>
                  </a:moveTo>
                  <a:lnTo>
                    <a:pt x="912" y="1334"/>
                  </a:lnTo>
                  <a:lnTo>
                    <a:pt x="922" y="1454"/>
                  </a:lnTo>
                  <a:lnTo>
                    <a:pt x="926" y="1570"/>
                  </a:lnTo>
                  <a:lnTo>
                    <a:pt x="936" y="1680"/>
                  </a:lnTo>
                  <a:lnTo>
                    <a:pt x="946" y="1786"/>
                  </a:lnTo>
                  <a:lnTo>
                    <a:pt x="960" y="1882"/>
                  </a:lnTo>
                  <a:lnTo>
                    <a:pt x="974" y="1978"/>
                  </a:lnTo>
                  <a:lnTo>
                    <a:pt x="994" y="2059"/>
                  </a:lnTo>
                  <a:lnTo>
                    <a:pt x="1008" y="2141"/>
                  </a:lnTo>
                  <a:lnTo>
                    <a:pt x="1027" y="2208"/>
                  </a:lnTo>
                  <a:lnTo>
                    <a:pt x="1051" y="2270"/>
                  </a:lnTo>
                  <a:lnTo>
                    <a:pt x="1070" y="2318"/>
                  </a:lnTo>
                  <a:lnTo>
                    <a:pt x="1094" y="2357"/>
                  </a:lnTo>
                  <a:lnTo>
                    <a:pt x="1118" y="2390"/>
                  </a:lnTo>
                  <a:lnTo>
                    <a:pt x="1128" y="2400"/>
                  </a:lnTo>
                  <a:lnTo>
                    <a:pt x="1142" y="2405"/>
                  </a:lnTo>
                  <a:lnTo>
                    <a:pt x="1152" y="2410"/>
                  </a:lnTo>
                  <a:lnTo>
                    <a:pt x="1166" y="2414"/>
                  </a:lnTo>
                  <a:lnTo>
                    <a:pt x="1176" y="2410"/>
                  </a:lnTo>
                  <a:lnTo>
                    <a:pt x="1190" y="2405"/>
                  </a:lnTo>
                  <a:lnTo>
                    <a:pt x="1200" y="2400"/>
                  </a:lnTo>
                  <a:lnTo>
                    <a:pt x="1214" y="2386"/>
                  </a:lnTo>
                  <a:lnTo>
                    <a:pt x="1234" y="2357"/>
                  </a:lnTo>
                  <a:lnTo>
                    <a:pt x="1258" y="2318"/>
                  </a:lnTo>
                  <a:lnTo>
                    <a:pt x="1277" y="2266"/>
                  </a:lnTo>
                  <a:lnTo>
                    <a:pt x="1296" y="2203"/>
                  </a:lnTo>
                  <a:lnTo>
                    <a:pt x="1310" y="2136"/>
                  </a:lnTo>
                  <a:lnTo>
                    <a:pt x="1330" y="2054"/>
                  </a:lnTo>
                  <a:lnTo>
                    <a:pt x="1344" y="1973"/>
                  </a:lnTo>
                  <a:lnTo>
                    <a:pt x="1354" y="1877"/>
                  </a:lnTo>
                  <a:lnTo>
                    <a:pt x="1368" y="1776"/>
                  </a:lnTo>
                  <a:lnTo>
                    <a:pt x="1373" y="1670"/>
                  </a:lnTo>
                  <a:lnTo>
                    <a:pt x="1382" y="1560"/>
                  </a:lnTo>
                  <a:lnTo>
                    <a:pt x="1387" y="1445"/>
                  </a:lnTo>
                  <a:lnTo>
                    <a:pt x="1387" y="1080"/>
                  </a:lnTo>
                  <a:lnTo>
                    <a:pt x="1378" y="960"/>
                  </a:lnTo>
                  <a:lnTo>
                    <a:pt x="1373" y="845"/>
                  </a:lnTo>
                  <a:lnTo>
                    <a:pt x="1363" y="734"/>
                  </a:lnTo>
                  <a:lnTo>
                    <a:pt x="1354" y="629"/>
                  </a:lnTo>
                  <a:lnTo>
                    <a:pt x="1339" y="528"/>
                  </a:lnTo>
                  <a:lnTo>
                    <a:pt x="1325" y="437"/>
                  </a:lnTo>
                  <a:lnTo>
                    <a:pt x="1306" y="350"/>
                  </a:lnTo>
                  <a:lnTo>
                    <a:pt x="1291" y="274"/>
                  </a:lnTo>
                  <a:lnTo>
                    <a:pt x="1272" y="202"/>
                  </a:lnTo>
                  <a:lnTo>
                    <a:pt x="1248" y="144"/>
                  </a:lnTo>
                  <a:lnTo>
                    <a:pt x="1229" y="91"/>
                  </a:lnTo>
                  <a:lnTo>
                    <a:pt x="1205" y="53"/>
                  </a:lnTo>
                  <a:lnTo>
                    <a:pt x="1181" y="24"/>
                  </a:lnTo>
                  <a:lnTo>
                    <a:pt x="1171" y="10"/>
                  </a:lnTo>
                  <a:lnTo>
                    <a:pt x="1157" y="5"/>
                  </a:lnTo>
                  <a:lnTo>
                    <a:pt x="1147" y="0"/>
                  </a:lnTo>
                  <a:lnTo>
                    <a:pt x="1123" y="0"/>
                  </a:lnTo>
                  <a:lnTo>
                    <a:pt x="1109" y="5"/>
                  </a:lnTo>
                  <a:lnTo>
                    <a:pt x="1099" y="14"/>
                  </a:lnTo>
                  <a:lnTo>
                    <a:pt x="1085" y="24"/>
                  </a:lnTo>
                  <a:lnTo>
                    <a:pt x="1066" y="53"/>
                  </a:lnTo>
                  <a:lnTo>
                    <a:pt x="1042" y="96"/>
                  </a:lnTo>
                  <a:lnTo>
                    <a:pt x="1022" y="144"/>
                  </a:lnTo>
                  <a:lnTo>
                    <a:pt x="1003" y="206"/>
                  </a:lnTo>
                  <a:lnTo>
                    <a:pt x="989" y="278"/>
                  </a:lnTo>
                  <a:lnTo>
                    <a:pt x="970" y="355"/>
                  </a:lnTo>
                  <a:lnTo>
                    <a:pt x="955" y="442"/>
                  </a:lnTo>
                  <a:lnTo>
                    <a:pt x="946" y="533"/>
                  </a:lnTo>
                  <a:lnTo>
                    <a:pt x="931" y="634"/>
                  </a:lnTo>
                  <a:lnTo>
                    <a:pt x="926" y="739"/>
                  </a:lnTo>
                  <a:lnTo>
                    <a:pt x="917" y="850"/>
                  </a:lnTo>
                  <a:lnTo>
                    <a:pt x="912" y="965"/>
                  </a:lnTo>
                  <a:lnTo>
                    <a:pt x="912" y="1210"/>
                  </a:lnTo>
                  <a:close/>
                </a:path>
              </a:pathLst>
            </a:custGeom>
            <a:noFill/>
            <a:ln w="304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r-Cyrl-BA"/>
            </a:p>
          </p:txBody>
        </p:sp>
        <p:sp>
          <p:nvSpPr>
            <p:cNvPr id="7" name="Freeform 164"/>
            <p:cNvSpPr>
              <a:spLocks/>
            </p:cNvSpPr>
            <p:nvPr/>
          </p:nvSpPr>
          <p:spPr bwMode="auto">
            <a:xfrm>
              <a:off x="1152" y="12"/>
              <a:ext cx="1172" cy="1234"/>
            </a:xfrm>
            <a:custGeom>
              <a:avLst/>
              <a:gdLst>
                <a:gd name="T0" fmla="+- 0 2323 1152"/>
                <a:gd name="T1" fmla="*/ T0 w 1172"/>
                <a:gd name="T2" fmla="+- 0 1207 12"/>
                <a:gd name="T3" fmla="*/ 1207 h 1234"/>
                <a:gd name="T4" fmla="+- 0 1195 1152"/>
                <a:gd name="T5" fmla="*/ T4 w 1172"/>
                <a:gd name="T6" fmla="+- 0 1207 12"/>
                <a:gd name="T7" fmla="*/ 1207 h 1234"/>
                <a:gd name="T8" fmla="+- 0 1195 1152"/>
                <a:gd name="T9" fmla="*/ T8 w 1172"/>
                <a:gd name="T10" fmla="+- 0 12 12"/>
                <a:gd name="T11" fmla="*/ 12 h 1234"/>
                <a:gd name="T12" fmla="+- 0 1152 1152"/>
                <a:gd name="T13" fmla="*/ T12 w 1172"/>
                <a:gd name="T14" fmla="+- 0 12 12"/>
                <a:gd name="T15" fmla="*/ 12 h 1234"/>
                <a:gd name="T16" fmla="+- 0 1152 1152"/>
                <a:gd name="T17" fmla="*/ T16 w 1172"/>
                <a:gd name="T18" fmla="+- 0 1226 12"/>
                <a:gd name="T19" fmla="*/ 1226 h 1234"/>
                <a:gd name="T20" fmla="+- 0 1176 1152"/>
                <a:gd name="T21" fmla="*/ T20 w 1172"/>
                <a:gd name="T22" fmla="+- 0 1226 12"/>
                <a:gd name="T23" fmla="*/ 1226 h 1234"/>
                <a:gd name="T24" fmla="+- 0 1176 1152"/>
                <a:gd name="T25" fmla="*/ T24 w 1172"/>
                <a:gd name="T26" fmla="+- 0 1246 12"/>
                <a:gd name="T27" fmla="*/ 1246 h 1234"/>
                <a:gd name="T28" fmla="+- 0 2323 1152"/>
                <a:gd name="T29" fmla="*/ T28 w 1172"/>
                <a:gd name="T30" fmla="+- 0 1246 12"/>
                <a:gd name="T31" fmla="*/ 1246 h 1234"/>
                <a:gd name="T32" fmla="+- 0 2323 1152"/>
                <a:gd name="T33" fmla="*/ T32 w 1172"/>
                <a:gd name="T34" fmla="+- 0 1207 12"/>
                <a:gd name="T35" fmla="*/ 1207 h 123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1172" h="1234">
                  <a:moveTo>
                    <a:pt x="1171" y="1195"/>
                  </a:moveTo>
                  <a:lnTo>
                    <a:pt x="43" y="1195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1214"/>
                  </a:lnTo>
                  <a:lnTo>
                    <a:pt x="24" y="1214"/>
                  </a:lnTo>
                  <a:lnTo>
                    <a:pt x="24" y="1234"/>
                  </a:lnTo>
                  <a:lnTo>
                    <a:pt x="1171" y="1234"/>
                  </a:lnTo>
                  <a:lnTo>
                    <a:pt x="1171" y="119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r-Cyrl-BA"/>
            </a:p>
          </p:txBody>
        </p:sp>
        <p:sp>
          <p:nvSpPr>
            <p:cNvPr id="8" name="Text Box 163"/>
            <p:cNvSpPr txBox="1">
              <a:spLocks noChangeArrowheads="1"/>
            </p:cNvSpPr>
            <p:nvPr/>
          </p:nvSpPr>
          <p:spPr bwMode="auto">
            <a:xfrm>
              <a:off x="1312" y="603"/>
              <a:ext cx="355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1795"/>
                </a:lnSpc>
                <a:spcAft>
                  <a:spcPts val="0"/>
                </a:spcAft>
              </a:pPr>
              <a:r>
                <a:rPr lang="sl-SI" sz="28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r₁</a:t>
              </a:r>
              <a:endParaRPr lang="sr-Cyrl-BA" dirty="0">
                <a:solidFill>
                  <a:schemeClr val="bg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9" name="Text Box 162"/>
            <p:cNvSpPr txBox="1">
              <a:spLocks noChangeArrowheads="1"/>
            </p:cNvSpPr>
            <p:nvPr/>
          </p:nvSpPr>
          <p:spPr bwMode="auto">
            <a:xfrm>
              <a:off x="1667" y="1271"/>
              <a:ext cx="39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1795"/>
                </a:lnSpc>
                <a:spcAft>
                  <a:spcPts val="0"/>
                </a:spcAft>
              </a:pPr>
              <a:r>
                <a:rPr lang="sl-SI" sz="28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r₁</a:t>
              </a:r>
              <a:endParaRPr lang="sr-Cyrl-BA" dirty="0">
                <a:solidFill>
                  <a:schemeClr val="bg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kvir za tekst 9"/>
              <p:cNvSpPr txBox="1"/>
              <p:nvPr/>
            </p:nvSpPr>
            <p:spPr>
              <a:xfrm>
                <a:off x="1081816" y="1720668"/>
                <a:ext cx="2038663" cy="4937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r=1cm</a:t>
                </a:r>
              </a:p>
              <a:p>
                <a:r>
                  <a:rPr lang="sr-Latn-CS" sz="2800" u="sng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n</a:t>
                </a:r>
                <a:r>
                  <a:rPr lang="sr-Latn-CS" sz="2800" u="sng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=1000</a:t>
                </a:r>
              </a:p>
              <a:p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P₁=?</a:t>
                </a:r>
              </a:p>
              <a:p>
                <a:endParaRPr lang="sr-Latn-CS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sr-Latn-CS" sz="28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CS" sz="280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C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sr-Latn-C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sr-Latn-C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sr-Latn-C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³</m:t>
                    </m:r>
                    <m:r>
                      <m:rPr>
                        <m:sty m:val="p"/>
                      </m:rPr>
                      <a:rPr lang="el-GR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endParaRPr lang="sr-Latn-CS" sz="28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r-Latn-CS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</a:t>
                </a:r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C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C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sr-Latn-C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sr-Latn-C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sr-Latn-C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³·</a:t>
                </a:r>
                <a:r>
                  <a:rPr lang="el-GR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π</a:t>
                </a:r>
                <a:endParaRPr lang="sr-Latn-CS" sz="28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r-Latn-CS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C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C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sr-Latn-C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el-GR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m:rPr>
                        <m:nor/>
                      </m:rPr>
                      <a:rPr lang="sr-Latn-CS" sz="28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cm</m:t>
                    </m:r>
                    <m:r>
                      <m:rPr>
                        <m:nor/>
                      </m:rPr>
                      <a:rPr lang="sr-Latn-CS" sz="28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³</m:t>
                    </m:r>
                  </m:oMath>
                </a14:m>
                <a:endParaRPr lang="sr-Latn-CS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sr-Latn-CS" sz="28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sr-Latn-CS" sz="28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0" name="Okvir za teks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816" y="1720668"/>
                <a:ext cx="2038663" cy="4937506"/>
              </a:xfrm>
              <a:prstGeom prst="rect">
                <a:avLst/>
              </a:prstGeom>
              <a:blipFill rotWithShape="0">
                <a:blip r:embed="rId2"/>
                <a:stretch>
                  <a:fillRect l="-5970" t="-1235"/>
                </a:stretch>
              </a:blipFill>
            </p:spPr>
            <p:txBody>
              <a:bodyPr/>
              <a:lstStyle/>
              <a:p>
                <a:r>
                  <a:rPr lang="sr-Cyrl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kvir za tekst 10"/>
              <p:cNvSpPr txBox="1"/>
              <p:nvPr/>
            </p:nvSpPr>
            <p:spPr>
              <a:xfrm>
                <a:off x="4604451" y="1720668"/>
                <a:ext cx="3177915" cy="4739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CS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</a:t>
                </a:r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₁=</a:t>
                </a:r>
                <a:r>
                  <a:rPr lang="sr-Latn-CS" sz="2800" dirty="0" err="1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n⋅</a:t>
                </a:r>
                <a:r>
                  <a:rPr lang="sr-Latn-CS" sz="2800" dirty="0" err="1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</a:t>
                </a:r>
                <a:endParaRPr lang="sr-Latn-CS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V₁=1000⋅V</a:t>
                </a:r>
              </a:p>
              <a:p>
                <a:r>
                  <a:rPr lang="sr-Latn-CS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V₁=1000</a:t>
                </a:r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⋅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C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C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sr-Latn-C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π</a:t>
                </a:r>
                <a:endParaRPr lang="sr-Latn-CS" sz="28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</a:t>
                </a:r>
                <a:r>
                  <a:rPr lang="sr-Latn-CS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₁</a:t>
                </a:r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C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C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4000</m:t>
                        </m:r>
                      </m:num>
                      <m:den>
                        <m:r>
                          <a:rPr lang="sr-Latn-C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π</a:t>
                </a:r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cm³</a:t>
                </a:r>
              </a:p>
              <a:p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V₁=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C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C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sr-Latn-C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sr-Latn-C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₁</m:t>
                        </m:r>
                        <m:r>
                          <a:rPr lang="sr-Latn-C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³</m:t>
                        </m:r>
                        <m:r>
                          <m:rPr>
                            <m:sty m:val="p"/>
                          </m:rPr>
                          <a:rPr lang="el-GR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sr-Latn-C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sr-Latn-CS" sz="28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r-Latn-C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C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4000</m:t>
                        </m:r>
                      </m:num>
                      <m:den>
                        <m:r>
                          <a:rPr lang="sr-Latn-C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π </a:t>
                </a:r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C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C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sr-Latn-C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r₁³</a:t>
                </a:r>
                <a:r>
                  <a:rPr lang="el-GR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π</a:t>
                </a:r>
                <a:endParaRPr lang="sr-Latn-CS" sz="2800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r₁³=1000</a:t>
                </a:r>
              </a:p>
              <a:p>
                <a:r>
                  <a:rPr lang="sr-Latn-CS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r₁</a:t>
                </a:r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³=10³</a:t>
                </a:r>
                <a:endParaRPr lang="sr-Latn-CS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r-Latn-CS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r₁=10cm</a:t>
                </a:r>
                <a:endParaRPr lang="sr-Latn-CS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1" name="Okvir za teks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4451" y="1720668"/>
                <a:ext cx="3177915" cy="4739631"/>
              </a:xfrm>
              <a:prstGeom prst="rect">
                <a:avLst/>
              </a:prstGeom>
              <a:blipFill rotWithShape="0">
                <a:blip r:embed="rId3"/>
                <a:stretch>
                  <a:fillRect l="-3831" t="-1285" b="-2571"/>
                </a:stretch>
              </a:blipFill>
            </p:spPr>
            <p:txBody>
              <a:bodyPr/>
              <a:lstStyle/>
              <a:p>
                <a:r>
                  <a:rPr lang="sr-Cyrl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kvir za tekst 11"/>
          <p:cNvSpPr txBox="1"/>
          <p:nvPr/>
        </p:nvSpPr>
        <p:spPr>
          <a:xfrm>
            <a:off x="8273433" y="1715092"/>
            <a:ext cx="25523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P₁=</a:t>
            </a:r>
            <a:r>
              <a:rPr lang="sr-Latn-CS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4r₁²</a:t>
            </a:r>
            <a:r>
              <a:rPr lang="el-GR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endParaRPr lang="sr-Latn-CS" sz="2800" dirty="0" smtClean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sr-Latn-C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P₁=</a:t>
            </a:r>
            <a:r>
              <a:rPr lang="sr-Latn-CS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4⋅10²</a:t>
            </a:r>
            <a:r>
              <a:rPr lang="el-GR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endParaRPr lang="sr-Latn-CS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sr-Latn-C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P₁=</a:t>
            </a:r>
            <a:r>
              <a:rPr lang="sr-Latn-CS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4⋅100</a:t>
            </a:r>
            <a:r>
              <a:rPr lang="el-GR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endParaRPr lang="sr-Latn-CS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sr-Latn-CS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P₁=</a:t>
            </a:r>
            <a:r>
              <a:rPr lang="sr-Latn-CS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400</a:t>
            </a:r>
            <a:r>
              <a:rPr lang="el-GR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sr-Latn-CS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cm²</a:t>
            </a:r>
            <a:endParaRPr lang="sr-Latn-CS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sr-Latn-CS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13" name="Group 161"/>
          <p:cNvGrpSpPr>
            <a:grpSpLocks/>
          </p:cNvGrpSpPr>
          <p:nvPr/>
        </p:nvGrpSpPr>
        <p:grpSpPr bwMode="auto">
          <a:xfrm>
            <a:off x="7786851" y="5036396"/>
            <a:ext cx="1067152" cy="1092837"/>
            <a:chOff x="0" y="0"/>
            <a:chExt cx="2348" cy="2460"/>
          </a:xfrm>
        </p:grpSpPr>
        <p:sp>
          <p:nvSpPr>
            <p:cNvPr id="14" name="AutoShape 166"/>
            <p:cNvSpPr>
              <a:spLocks/>
            </p:cNvSpPr>
            <p:nvPr/>
          </p:nvSpPr>
          <p:spPr bwMode="auto">
            <a:xfrm>
              <a:off x="0" y="0"/>
              <a:ext cx="2348" cy="2460"/>
            </a:xfrm>
            <a:custGeom>
              <a:avLst/>
              <a:gdLst>
                <a:gd name="T0" fmla="*/ 936 w 2348"/>
                <a:gd name="T1" fmla="*/ 2440 h 2460"/>
                <a:gd name="T2" fmla="*/ 1032 w 2348"/>
                <a:gd name="T3" fmla="*/ 2420 h 2460"/>
                <a:gd name="T4" fmla="*/ 1205 w 2348"/>
                <a:gd name="T5" fmla="*/ 2420 h 2460"/>
                <a:gd name="T6" fmla="*/ 1469 w 2348"/>
                <a:gd name="T7" fmla="*/ 2440 h 2460"/>
                <a:gd name="T8" fmla="*/ 715 w 2348"/>
                <a:gd name="T9" fmla="*/ 100 h 2460"/>
                <a:gd name="T10" fmla="*/ 470 w 2348"/>
                <a:gd name="T11" fmla="*/ 240 h 2460"/>
                <a:gd name="T12" fmla="*/ 288 w 2348"/>
                <a:gd name="T13" fmla="*/ 420 h 2460"/>
                <a:gd name="T14" fmla="*/ 144 w 2348"/>
                <a:gd name="T15" fmla="*/ 640 h 2460"/>
                <a:gd name="T16" fmla="*/ 82 w 2348"/>
                <a:gd name="T17" fmla="*/ 780 h 2460"/>
                <a:gd name="T18" fmla="*/ 24 w 2348"/>
                <a:gd name="T19" fmla="*/ 980 h 2460"/>
                <a:gd name="T20" fmla="*/ 5 w 2348"/>
                <a:gd name="T21" fmla="*/ 1140 h 2460"/>
                <a:gd name="T22" fmla="*/ 10 w 2348"/>
                <a:gd name="T23" fmla="*/ 1360 h 2460"/>
                <a:gd name="T24" fmla="*/ 96 w 2348"/>
                <a:gd name="T25" fmla="*/ 1720 h 2460"/>
                <a:gd name="T26" fmla="*/ 158 w 2348"/>
                <a:gd name="T27" fmla="*/ 1860 h 2460"/>
                <a:gd name="T28" fmla="*/ 408 w 2348"/>
                <a:gd name="T29" fmla="*/ 2160 h 2460"/>
                <a:gd name="T30" fmla="*/ 638 w 2348"/>
                <a:gd name="T31" fmla="*/ 2340 h 2460"/>
                <a:gd name="T32" fmla="*/ 835 w 2348"/>
                <a:gd name="T33" fmla="*/ 2380 h 2460"/>
                <a:gd name="T34" fmla="*/ 682 w 2348"/>
                <a:gd name="T35" fmla="*/ 2320 h 2460"/>
                <a:gd name="T36" fmla="*/ 499 w 2348"/>
                <a:gd name="T37" fmla="*/ 2200 h 2460"/>
                <a:gd name="T38" fmla="*/ 302 w 2348"/>
                <a:gd name="T39" fmla="*/ 2000 h 2460"/>
                <a:gd name="T40" fmla="*/ 178 w 2348"/>
                <a:gd name="T41" fmla="*/ 1800 h 2460"/>
                <a:gd name="T42" fmla="*/ 110 w 2348"/>
                <a:gd name="T43" fmla="*/ 1640 h 2460"/>
                <a:gd name="T44" fmla="*/ 58 w 2348"/>
                <a:gd name="T45" fmla="*/ 1440 h 2460"/>
                <a:gd name="T46" fmla="*/ 48 w 2348"/>
                <a:gd name="T47" fmla="*/ 1120 h 2460"/>
                <a:gd name="T48" fmla="*/ 86 w 2348"/>
                <a:gd name="T49" fmla="*/ 920 h 2460"/>
                <a:gd name="T50" fmla="*/ 154 w 2348"/>
                <a:gd name="T51" fmla="*/ 720 h 2460"/>
                <a:gd name="T52" fmla="*/ 250 w 2348"/>
                <a:gd name="T53" fmla="*/ 540 h 2460"/>
                <a:gd name="T54" fmla="*/ 374 w 2348"/>
                <a:gd name="T55" fmla="*/ 400 h 2460"/>
                <a:gd name="T56" fmla="*/ 499 w 2348"/>
                <a:gd name="T57" fmla="*/ 280 h 2460"/>
                <a:gd name="T58" fmla="*/ 710 w 2348"/>
                <a:gd name="T59" fmla="*/ 140 h 2460"/>
                <a:gd name="T60" fmla="*/ 864 w 2348"/>
                <a:gd name="T61" fmla="*/ 80 h 2460"/>
                <a:gd name="T62" fmla="*/ 1589 w 2348"/>
                <a:gd name="T63" fmla="*/ 120 h 2460"/>
                <a:gd name="T64" fmla="*/ 1781 w 2348"/>
                <a:gd name="T65" fmla="*/ 220 h 2460"/>
                <a:gd name="T66" fmla="*/ 1915 w 2348"/>
                <a:gd name="T67" fmla="*/ 320 h 2460"/>
                <a:gd name="T68" fmla="*/ 2064 w 2348"/>
                <a:gd name="T69" fmla="*/ 500 h 2460"/>
                <a:gd name="T70" fmla="*/ 2170 w 2348"/>
                <a:gd name="T71" fmla="*/ 660 h 2460"/>
                <a:gd name="T72" fmla="*/ 2227 w 2348"/>
                <a:gd name="T73" fmla="*/ 800 h 2460"/>
                <a:gd name="T74" fmla="*/ 2285 w 2348"/>
                <a:gd name="T75" fmla="*/ 1020 h 2460"/>
                <a:gd name="T76" fmla="*/ 2299 w 2348"/>
                <a:gd name="T77" fmla="*/ 1320 h 2460"/>
                <a:gd name="T78" fmla="*/ 2261 w 2348"/>
                <a:gd name="T79" fmla="*/ 1560 h 2460"/>
                <a:gd name="T80" fmla="*/ 2194 w 2348"/>
                <a:gd name="T81" fmla="*/ 1760 h 2460"/>
                <a:gd name="T82" fmla="*/ 2078 w 2348"/>
                <a:gd name="T83" fmla="*/ 1960 h 2460"/>
                <a:gd name="T84" fmla="*/ 1891 w 2348"/>
                <a:gd name="T85" fmla="*/ 2160 h 2460"/>
                <a:gd name="T86" fmla="*/ 1762 w 2348"/>
                <a:gd name="T87" fmla="*/ 2260 h 2460"/>
                <a:gd name="T88" fmla="*/ 1560 w 2348"/>
                <a:gd name="T89" fmla="*/ 2360 h 2460"/>
                <a:gd name="T90" fmla="*/ 1632 w 2348"/>
                <a:gd name="T91" fmla="*/ 2380 h 2460"/>
                <a:gd name="T92" fmla="*/ 1896 w 2348"/>
                <a:gd name="T93" fmla="*/ 2200 h 2460"/>
                <a:gd name="T94" fmla="*/ 2112 w 2348"/>
                <a:gd name="T95" fmla="*/ 1980 h 2460"/>
                <a:gd name="T96" fmla="*/ 2227 w 2348"/>
                <a:gd name="T97" fmla="*/ 1760 h 2460"/>
                <a:gd name="T98" fmla="*/ 2333 w 2348"/>
                <a:gd name="T99" fmla="*/ 1420 h 2460"/>
                <a:gd name="T100" fmla="*/ 2347 w 2348"/>
                <a:gd name="T101" fmla="*/ 1240 h 2460"/>
                <a:gd name="T102" fmla="*/ 2333 w 2348"/>
                <a:gd name="T103" fmla="*/ 1040 h 2460"/>
                <a:gd name="T104" fmla="*/ 2299 w 2348"/>
                <a:gd name="T105" fmla="*/ 900 h 2460"/>
                <a:gd name="T106" fmla="*/ 2227 w 2348"/>
                <a:gd name="T107" fmla="*/ 700 h 2460"/>
                <a:gd name="T108" fmla="*/ 2112 w 2348"/>
                <a:gd name="T109" fmla="*/ 500 h 2460"/>
                <a:gd name="T110" fmla="*/ 1920 w 2348"/>
                <a:gd name="T111" fmla="*/ 280 h 2460"/>
                <a:gd name="T112" fmla="*/ 1680 w 2348"/>
                <a:gd name="T113" fmla="*/ 120 h 2460"/>
                <a:gd name="T114" fmla="*/ 854 w 2348"/>
                <a:gd name="T115" fmla="*/ 40 h 2460"/>
                <a:gd name="T116" fmla="*/ 1056 w 2348"/>
                <a:gd name="T117" fmla="*/ 40 h 2460"/>
                <a:gd name="T118" fmla="*/ 1574 w 2348"/>
                <a:gd name="T119" fmla="*/ 80 h 2460"/>
                <a:gd name="T120" fmla="*/ 1022 w 2348"/>
                <a:gd name="T121" fmla="*/ 20 h 2460"/>
                <a:gd name="T122" fmla="*/ 1291 w 2348"/>
                <a:gd name="T123" fmla="*/ 0 h 2460"/>
                <a:gd name="T124" fmla="*/ 1325 w 2348"/>
                <a:gd name="T125" fmla="*/ 20 h 2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48" h="2460">
                  <a:moveTo>
                    <a:pt x="946" y="2400"/>
                  </a:moveTo>
                  <a:lnTo>
                    <a:pt x="797" y="2400"/>
                  </a:lnTo>
                  <a:lnTo>
                    <a:pt x="854" y="2420"/>
                  </a:lnTo>
                  <a:lnTo>
                    <a:pt x="878" y="2440"/>
                  </a:lnTo>
                  <a:lnTo>
                    <a:pt x="936" y="2440"/>
                  </a:lnTo>
                  <a:lnTo>
                    <a:pt x="1022" y="2460"/>
                  </a:lnTo>
                  <a:lnTo>
                    <a:pt x="1176" y="2460"/>
                  </a:lnTo>
                  <a:lnTo>
                    <a:pt x="1176" y="2440"/>
                  </a:lnTo>
                  <a:lnTo>
                    <a:pt x="1142" y="2420"/>
                  </a:lnTo>
                  <a:lnTo>
                    <a:pt x="1032" y="2420"/>
                  </a:lnTo>
                  <a:lnTo>
                    <a:pt x="946" y="2400"/>
                  </a:lnTo>
                  <a:close/>
                  <a:moveTo>
                    <a:pt x="1550" y="2400"/>
                  </a:moveTo>
                  <a:lnTo>
                    <a:pt x="1402" y="2400"/>
                  </a:lnTo>
                  <a:lnTo>
                    <a:pt x="1315" y="2420"/>
                  </a:lnTo>
                  <a:lnTo>
                    <a:pt x="1205" y="2420"/>
                  </a:lnTo>
                  <a:lnTo>
                    <a:pt x="1176" y="2440"/>
                  </a:lnTo>
                  <a:lnTo>
                    <a:pt x="1176" y="2460"/>
                  </a:lnTo>
                  <a:lnTo>
                    <a:pt x="1325" y="2460"/>
                  </a:lnTo>
                  <a:lnTo>
                    <a:pt x="1411" y="2440"/>
                  </a:lnTo>
                  <a:lnTo>
                    <a:pt x="1469" y="2440"/>
                  </a:lnTo>
                  <a:lnTo>
                    <a:pt x="1493" y="2420"/>
                  </a:lnTo>
                  <a:lnTo>
                    <a:pt x="1550" y="2400"/>
                  </a:lnTo>
                  <a:close/>
                  <a:moveTo>
                    <a:pt x="864" y="80"/>
                  </a:moveTo>
                  <a:lnTo>
                    <a:pt x="744" y="80"/>
                  </a:lnTo>
                  <a:lnTo>
                    <a:pt x="715" y="100"/>
                  </a:lnTo>
                  <a:lnTo>
                    <a:pt x="691" y="100"/>
                  </a:lnTo>
                  <a:lnTo>
                    <a:pt x="667" y="120"/>
                  </a:lnTo>
                  <a:lnTo>
                    <a:pt x="638" y="140"/>
                  </a:lnTo>
                  <a:lnTo>
                    <a:pt x="518" y="200"/>
                  </a:lnTo>
                  <a:lnTo>
                    <a:pt x="470" y="240"/>
                  </a:lnTo>
                  <a:lnTo>
                    <a:pt x="451" y="260"/>
                  </a:lnTo>
                  <a:lnTo>
                    <a:pt x="427" y="280"/>
                  </a:lnTo>
                  <a:lnTo>
                    <a:pt x="408" y="300"/>
                  </a:lnTo>
                  <a:lnTo>
                    <a:pt x="384" y="320"/>
                  </a:lnTo>
                  <a:lnTo>
                    <a:pt x="288" y="420"/>
                  </a:lnTo>
                  <a:lnTo>
                    <a:pt x="250" y="480"/>
                  </a:lnTo>
                  <a:lnTo>
                    <a:pt x="235" y="500"/>
                  </a:lnTo>
                  <a:lnTo>
                    <a:pt x="216" y="520"/>
                  </a:lnTo>
                  <a:lnTo>
                    <a:pt x="173" y="600"/>
                  </a:lnTo>
                  <a:lnTo>
                    <a:pt x="144" y="640"/>
                  </a:lnTo>
                  <a:lnTo>
                    <a:pt x="130" y="680"/>
                  </a:lnTo>
                  <a:lnTo>
                    <a:pt x="120" y="700"/>
                  </a:lnTo>
                  <a:lnTo>
                    <a:pt x="106" y="720"/>
                  </a:lnTo>
                  <a:lnTo>
                    <a:pt x="96" y="760"/>
                  </a:lnTo>
                  <a:lnTo>
                    <a:pt x="82" y="780"/>
                  </a:lnTo>
                  <a:lnTo>
                    <a:pt x="53" y="860"/>
                  </a:lnTo>
                  <a:lnTo>
                    <a:pt x="48" y="900"/>
                  </a:lnTo>
                  <a:lnTo>
                    <a:pt x="38" y="920"/>
                  </a:lnTo>
                  <a:lnTo>
                    <a:pt x="34" y="960"/>
                  </a:lnTo>
                  <a:lnTo>
                    <a:pt x="24" y="980"/>
                  </a:lnTo>
                  <a:lnTo>
                    <a:pt x="19" y="1020"/>
                  </a:lnTo>
                  <a:lnTo>
                    <a:pt x="14" y="1040"/>
                  </a:lnTo>
                  <a:lnTo>
                    <a:pt x="10" y="1080"/>
                  </a:lnTo>
                  <a:lnTo>
                    <a:pt x="10" y="1100"/>
                  </a:lnTo>
                  <a:lnTo>
                    <a:pt x="5" y="1140"/>
                  </a:lnTo>
                  <a:lnTo>
                    <a:pt x="5" y="1200"/>
                  </a:lnTo>
                  <a:lnTo>
                    <a:pt x="0" y="1240"/>
                  </a:lnTo>
                  <a:lnTo>
                    <a:pt x="5" y="1260"/>
                  </a:lnTo>
                  <a:lnTo>
                    <a:pt x="5" y="1320"/>
                  </a:lnTo>
                  <a:lnTo>
                    <a:pt x="10" y="1360"/>
                  </a:lnTo>
                  <a:lnTo>
                    <a:pt x="10" y="1400"/>
                  </a:lnTo>
                  <a:lnTo>
                    <a:pt x="14" y="1420"/>
                  </a:lnTo>
                  <a:lnTo>
                    <a:pt x="24" y="1480"/>
                  </a:lnTo>
                  <a:lnTo>
                    <a:pt x="53" y="1600"/>
                  </a:lnTo>
                  <a:lnTo>
                    <a:pt x="96" y="1720"/>
                  </a:lnTo>
                  <a:lnTo>
                    <a:pt x="106" y="1740"/>
                  </a:lnTo>
                  <a:lnTo>
                    <a:pt x="120" y="1760"/>
                  </a:lnTo>
                  <a:lnTo>
                    <a:pt x="130" y="1800"/>
                  </a:lnTo>
                  <a:lnTo>
                    <a:pt x="144" y="1820"/>
                  </a:lnTo>
                  <a:lnTo>
                    <a:pt x="158" y="1860"/>
                  </a:lnTo>
                  <a:lnTo>
                    <a:pt x="216" y="1940"/>
                  </a:lnTo>
                  <a:lnTo>
                    <a:pt x="235" y="1980"/>
                  </a:lnTo>
                  <a:lnTo>
                    <a:pt x="250" y="2000"/>
                  </a:lnTo>
                  <a:lnTo>
                    <a:pt x="384" y="2140"/>
                  </a:lnTo>
                  <a:lnTo>
                    <a:pt x="408" y="2160"/>
                  </a:lnTo>
                  <a:lnTo>
                    <a:pt x="427" y="2180"/>
                  </a:lnTo>
                  <a:lnTo>
                    <a:pt x="451" y="2200"/>
                  </a:lnTo>
                  <a:lnTo>
                    <a:pt x="470" y="2220"/>
                  </a:lnTo>
                  <a:lnTo>
                    <a:pt x="566" y="2300"/>
                  </a:lnTo>
                  <a:lnTo>
                    <a:pt x="638" y="2340"/>
                  </a:lnTo>
                  <a:lnTo>
                    <a:pt x="667" y="2340"/>
                  </a:lnTo>
                  <a:lnTo>
                    <a:pt x="715" y="2380"/>
                  </a:lnTo>
                  <a:lnTo>
                    <a:pt x="773" y="2400"/>
                  </a:lnTo>
                  <a:lnTo>
                    <a:pt x="893" y="2400"/>
                  </a:lnTo>
                  <a:lnTo>
                    <a:pt x="835" y="2380"/>
                  </a:lnTo>
                  <a:lnTo>
                    <a:pt x="811" y="2360"/>
                  </a:lnTo>
                  <a:lnTo>
                    <a:pt x="787" y="2360"/>
                  </a:lnTo>
                  <a:lnTo>
                    <a:pt x="758" y="2340"/>
                  </a:lnTo>
                  <a:lnTo>
                    <a:pt x="710" y="2320"/>
                  </a:lnTo>
                  <a:lnTo>
                    <a:pt x="682" y="2320"/>
                  </a:lnTo>
                  <a:lnTo>
                    <a:pt x="634" y="2280"/>
                  </a:lnTo>
                  <a:lnTo>
                    <a:pt x="586" y="2260"/>
                  </a:lnTo>
                  <a:lnTo>
                    <a:pt x="566" y="2240"/>
                  </a:lnTo>
                  <a:lnTo>
                    <a:pt x="518" y="2220"/>
                  </a:lnTo>
                  <a:lnTo>
                    <a:pt x="499" y="2200"/>
                  </a:lnTo>
                  <a:lnTo>
                    <a:pt x="475" y="2180"/>
                  </a:lnTo>
                  <a:lnTo>
                    <a:pt x="456" y="2160"/>
                  </a:lnTo>
                  <a:lnTo>
                    <a:pt x="432" y="2140"/>
                  </a:lnTo>
                  <a:lnTo>
                    <a:pt x="317" y="2020"/>
                  </a:lnTo>
                  <a:lnTo>
                    <a:pt x="302" y="2000"/>
                  </a:lnTo>
                  <a:lnTo>
                    <a:pt x="283" y="1980"/>
                  </a:lnTo>
                  <a:lnTo>
                    <a:pt x="269" y="1960"/>
                  </a:lnTo>
                  <a:lnTo>
                    <a:pt x="250" y="1920"/>
                  </a:lnTo>
                  <a:lnTo>
                    <a:pt x="192" y="1840"/>
                  </a:lnTo>
                  <a:lnTo>
                    <a:pt x="178" y="1800"/>
                  </a:lnTo>
                  <a:lnTo>
                    <a:pt x="168" y="1780"/>
                  </a:lnTo>
                  <a:lnTo>
                    <a:pt x="154" y="1760"/>
                  </a:lnTo>
                  <a:lnTo>
                    <a:pt x="144" y="1720"/>
                  </a:lnTo>
                  <a:lnTo>
                    <a:pt x="130" y="1700"/>
                  </a:lnTo>
                  <a:lnTo>
                    <a:pt x="110" y="1640"/>
                  </a:lnTo>
                  <a:lnTo>
                    <a:pt x="91" y="1600"/>
                  </a:lnTo>
                  <a:lnTo>
                    <a:pt x="86" y="1560"/>
                  </a:lnTo>
                  <a:lnTo>
                    <a:pt x="77" y="1540"/>
                  </a:lnTo>
                  <a:lnTo>
                    <a:pt x="67" y="1480"/>
                  </a:lnTo>
                  <a:lnTo>
                    <a:pt x="58" y="1440"/>
                  </a:lnTo>
                  <a:lnTo>
                    <a:pt x="58" y="1420"/>
                  </a:lnTo>
                  <a:lnTo>
                    <a:pt x="53" y="1380"/>
                  </a:lnTo>
                  <a:lnTo>
                    <a:pt x="43" y="1320"/>
                  </a:lnTo>
                  <a:lnTo>
                    <a:pt x="43" y="1140"/>
                  </a:lnTo>
                  <a:lnTo>
                    <a:pt x="48" y="1120"/>
                  </a:lnTo>
                  <a:lnTo>
                    <a:pt x="58" y="1060"/>
                  </a:lnTo>
                  <a:lnTo>
                    <a:pt x="58" y="1020"/>
                  </a:lnTo>
                  <a:lnTo>
                    <a:pt x="67" y="1000"/>
                  </a:lnTo>
                  <a:lnTo>
                    <a:pt x="77" y="940"/>
                  </a:lnTo>
                  <a:lnTo>
                    <a:pt x="86" y="920"/>
                  </a:lnTo>
                  <a:lnTo>
                    <a:pt x="91" y="880"/>
                  </a:lnTo>
                  <a:lnTo>
                    <a:pt x="120" y="800"/>
                  </a:lnTo>
                  <a:lnTo>
                    <a:pt x="130" y="780"/>
                  </a:lnTo>
                  <a:lnTo>
                    <a:pt x="144" y="740"/>
                  </a:lnTo>
                  <a:lnTo>
                    <a:pt x="154" y="720"/>
                  </a:lnTo>
                  <a:lnTo>
                    <a:pt x="168" y="680"/>
                  </a:lnTo>
                  <a:lnTo>
                    <a:pt x="178" y="660"/>
                  </a:lnTo>
                  <a:lnTo>
                    <a:pt x="206" y="620"/>
                  </a:lnTo>
                  <a:lnTo>
                    <a:pt x="221" y="580"/>
                  </a:lnTo>
                  <a:lnTo>
                    <a:pt x="250" y="540"/>
                  </a:lnTo>
                  <a:lnTo>
                    <a:pt x="269" y="520"/>
                  </a:lnTo>
                  <a:lnTo>
                    <a:pt x="283" y="500"/>
                  </a:lnTo>
                  <a:lnTo>
                    <a:pt x="302" y="480"/>
                  </a:lnTo>
                  <a:lnTo>
                    <a:pt x="317" y="460"/>
                  </a:lnTo>
                  <a:lnTo>
                    <a:pt x="374" y="400"/>
                  </a:lnTo>
                  <a:lnTo>
                    <a:pt x="394" y="360"/>
                  </a:lnTo>
                  <a:lnTo>
                    <a:pt x="432" y="320"/>
                  </a:lnTo>
                  <a:lnTo>
                    <a:pt x="456" y="320"/>
                  </a:lnTo>
                  <a:lnTo>
                    <a:pt x="475" y="300"/>
                  </a:lnTo>
                  <a:lnTo>
                    <a:pt x="499" y="280"/>
                  </a:lnTo>
                  <a:lnTo>
                    <a:pt x="518" y="260"/>
                  </a:lnTo>
                  <a:lnTo>
                    <a:pt x="566" y="220"/>
                  </a:lnTo>
                  <a:lnTo>
                    <a:pt x="586" y="220"/>
                  </a:lnTo>
                  <a:lnTo>
                    <a:pt x="682" y="160"/>
                  </a:lnTo>
                  <a:lnTo>
                    <a:pt x="710" y="140"/>
                  </a:lnTo>
                  <a:lnTo>
                    <a:pt x="734" y="140"/>
                  </a:lnTo>
                  <a:lnTo>
                    <a:pt x="758" y="120"/>
                  </a:lnTo>
                  <a:lnTo>
                    <a:pt x="787" y="120"/>
                  </a:lnTo>
                  <a:lnTo>
                    <a:pt x="835" y="100"/>
                  </a:lnTo>
                  <a:lnTo>
                    <a:pt x="864" y="80"/>
                  </a:lnTo>
                  <a:close/>
                  <a:moveTo>
                    <a:pt x="1603" y="80"/>
                  </a:moveTo>
                  <a:lnTo>
                    <a:pt x="1483" y="80"/>
                  </a:lnTo>
                  <a:lnTo>
                    <a:pt x="1512" y="100"/>
                  </a:lnTo>
                  <a:lnTo>
                    <a:pt x="1560" y="120"/>
                  </a:lnTo>
                  <a:lnTo>
                    <a:pt x="1589" y="120"/>
                  </a:lnTo>
                  <a:lnTo>
                    <a:pt x="1613" y="140"/>
                  </a:lnTo>
                  <a:lnTo>
                    <a:pt x="1637" y="140"/>
                  </a:lnTo>
                  <a:lnTo>
                    <a:pt x="1666" y="160"/>
                  </a:lnTo>
                  <a:lnTo>
                    <a:pt x="1762" y="220"/>
                  </a:lnTo>
                  <a:lnTo>
                    <a:pt x="1781" y="220"/>
                  </a:lnTo>
                  <a:lnTo>
                    <a:pt x="1829" y="260"/>
                  </a:lnTo>
                  <a:lnTo>
                    <a:pt x="1848" y="280"/>
                  </a:lnTo>
                  <a:lnTo>
                    <a:pt x="1872" y="300"/>
                  </a:lnTo>
                  <a:lnTo>
                    <a:pt x="1891" y="320"/>
                  </a:lnTo>
                  <a:lnTo>
                    <a:pt x="1915" y="320"/>
                  </a:lnTo>
                  <a:lnTo>
                    <a:pt x="1954" y="360"/>
                  </a:lnTo>
                  <a:lnTo>
                    <a:pt x="1973" y="400"/>
                  </a:lnTo>
                  <a:lnTo>
                    <a:pt x="2030" y="460"/>
                  </a:lnTo>
                  <a:lnTo>
                    <a:pt x="2045" y="480"/>
                  </a:lnTo>
                  <a:lnTo>
                    <a:pt x="2064" y="500"/>
                  </a:lnTo>
                  <a:lnTo>
                    <a:pt x="2078" y="520"/>
                  </a:lnTo>
                  <a:lnTo>
                    <a:pt x="2098" y="540"/>
                  </a:lnTo>
                  <a:lnTo>
                    <a:pt x="2126" y="580"/>
                  </a:lnTo>
                  <a:lnTo>
                    <a:pt x="2141" y="620"/>
                  </a:lnTo>
                  <a:lnTo>
                    <a:pt x="2170" y="660"/>
                  </a:lnTo>
                  <a:lnTo>
                    <a:pt x="2179" y="680"/>
                  </a:lnTo>
                  <a:lnTo>
                    <a:pt x="2194" y="720"/>
                  </a:lnTo>
                  <a:lnTo>
                    <a:pt x="2203" y="740"/>
                  </a:lnTo>
                  <a:lnTo>
                    <a:pt x="2218" y="780"/>
                  </a:lnTo>
                  <a:lnTo>
                    <a:pt x="2227" y="800"/>
                  </a:lnTo>
                  <a:lnTo>
                    <a:pt x="2256" y="880"/>
                  </a:lnTo>
                  <a:lnTo>
                    <a:pt x="2261" y="920"/>
                  </a:lnTo>
                  <a:lnTo>
                    <a:pt x="2270" y="940"/>
                  </a:lnTo>
                  <a:lnTo>
                    <a:pt x="2280" y="1000"/>
                  </a:lnTo>
                  <a:lnTo>
                    <a:pt x="2285" y="1020"/>
                  </a:lnTo>
                  <a:lnTo>
                    <a:pt x="2299" y="1120"/>
                  </a:lnTo>
                  <a:lnTo>
                    <a:pt x="2299" y="1140"/>
                  </a:lnTo>
                  <a:lnTo>
                    <a:pt x="2304" y="1180"/>
                  </a:lnTo>
                  <a:lnTo>
                    <a:pt x="2304" y="1300"/>
                  </a:lnTo>
                  <a:lnTo>
                    <a:pt x="2299" y="1320"/>
                  </a:lnTo>
                  <a:lnTo>
                    <a:pt x="2299" y="1360"/>
                  </a:lnTo>
                  <a:lnTo>
                    <a:pt x="2294" y="1380"/>
                  </a:lnTo>
                  <a:lnTo>
                    <a:pt x="2290" y="1420"/>
                  </a:lnTo>
                  <a:lnTo>
                    <a:pt x="2270" y="1540"/>
                  </a:lnTo>
                  <a:lnTo>
                    <a:pt x="2261" y="1560"/>
                  </a:lnTo>
                  <a:lnTo>
                    <a:pt x="2256" y="1600"/>
                  </a:lnTo>
                  <a:lnTo>
                    <a:pt x="2237" y="1640"/>
                  </a:lnTo>
                  <a:lnTo>
                    <a:pt x="2218" y="1700"/>
                  </a:lnTo>
                  <a:lnTo>
                    <a:pt x="2203" y="1720"/>
                  </a:lnTo>
                  <a:lnTo>
                    <a:pt x="2194" y="1760"/>
                  </a:lnTo>
                  <a:lnTo>
                    <a:pt x="2179" y="1780"/>
                  </a:lnTo>
                  <a:lnTo>
                    <a:pt x="2170" y="1800"/>
                  </a:lnTo>
                  <a:lnTo>
                    <a:pt x="2155" y="1840"/>
                  </a:lnTo>
                  <a:lnTo>
                    <a:pt x="2098" y="1920"/>
                  </a:lnTo>
                  <a:lnTo>
                    <a:pt x="2078" y="1960"/>
                  </a:lnTo>
                  <a:lnTo>
                    <a:pt x="2064" y="1980"/>
                  </a:lnTo>
                  <a:lnTo>
                    <a:pt x="2045" y="2000"/>
                  </a:lnTo>
                  <a:lnTo>
                    <a:pt x="2030" y="2020"/>
                  </a:lnTo>
                  <a:lnTo>
                    <a:pt x="1915" y="2140"/>
                  </a:lnTo>
                  <a:lnTo>
                    <a:pt x="1891" y="2160"/>
                  </a:lnTo>
                  <a:lnTo>
                    <a:pt x="1872" y="2180"/>
                  </a:lnTo>
                  <a:lnTo>
                    <a:pt x="1848" y="2200"/>
                  </a:lnTo>
                  <a:lnTo>
                    <a:pt x="1829" y="2220"/>
                  </a:lnTo>
                  <a:lnTo>
                    <a:pt x="1781" y="2240"/>
                  </a:lnTo>
                  <a:lnTo>
                    <a:pt x="1762" y="2260"/>
                  </a:lnTo>
                  <a:lnTo>
                    <a:pt x="1714" y="2280"/>
                  </a:lnTo>
                  <a:lnTo>
                    <a:pt x="1666" y="2320"/>
                  </a:lnTo>
                  <a:lnTo>
                    <a:pt x="1637" y="2320"/>
                  </a:lnTo>
                  <a:lnTo>
                    <a:pt x="1589" y="2340"/>
                  </a:lnTo>
                  <a:lnTo>
                    <a:pt x="1560" y="2360"/>
                  </a:lnTo>
                  <a:lnTo>
                    <a:pt x="1536" y="2360"/>
                  </a:lnTo>
                  <a:lnTo>
                    <a:pt x="1512" y="2380"/>
                  </a:lnTo>
                  <a:lnTo>
                    <a:pt x="1454" y="2400"/>
                  </a:lnTo>
                  <a:lnTo>
                    <a:pt x="1574" y="2400"/>
                  </a:lnTo>
                  <a:lnTo>
                    <a:pt x="1632" y="2380"/>
                  </a:lnTo>
                  <a:lnTo>
                    <a:pt x="1680" y="2340"/>
                  </a:lnTo>
                  <a:lnTo>
                    <a:pt x="1709" y="2340"/>
                  </a:lnTo>
                  <a:lnTo>
                    <a:pt x="1781" y="2300"/>
                  </a:lnTo>
                  <a:lnTo>
                    <a:pt x="1877" y="2220"/>
                  </a:lnTo>
                  <a:lnTo>
                    <a:pt x="1896" y="2200"/>
                  </a:lnTo>
                  <a:lnTo>
                    <a:pt x="1920" y="2180"/>
                  </a:lnTo>
                  <a:lnTo>
                    <a:pt x="1939" y="2160"/>
                  </a:lnTo>
                  <a:lnTo>
                    <a:pt x="1963" y="2140"/>
                  </a:lnTo>
                  <a:lnTo>
                    <a:pt x="2098" y="2000"/>
                  </a:lnTo>
                  <a:lnTo>
                    <a:pt x="2112" y="1980"/>
                  </a:lnTo>
                  <a:lnTo>
                    <a:pt x="2131" y="1940"/>
                  </a:lnTo>
                  <a:lnTo>
                    <a:pt x="2189" y="1860"/>
                  </a:lnTo>
                  <a:lnTo>
                    <a:pt x="2203" y="1820"/>
                  </a:lnTo>
                  <a:lnTo>
                    <a:pt x="2218" y="1800"/>
                  </a:lnTo>
                  <a:lnTo>
                    <a:pt x="2227" y="1760"/>
                  </a:lnTo>
                  <a:lnTo>
                    <a:pt x="2242" y="1740"/>
                  </a:lnTo>
                  <a:lnTo>
                    <a:pt x="2251" y="1720"/>
                  </a:lnTo>
                  <a:lnTo>
                    <a:pt x="2294" y="1600"/>
                  </a:lnTo>
                  <a:lnTo>
                    <a:pt x="2323" y="1480"/>
                  </a:lnTo>
                  <a:lnTo>
                    <a:pt x="2333" y="1420"/>
                  </a:lnTo>
                  <a:lnTo>
                    <a:pt x="2338" y="1400"/>
                  </a:lnTo>
                  <a:lnTo>
                    <a:pt x="2338" y="1360"/>
                  </a:lnTo>
                  <a:lnTo>
                    <a:pt x="2342" y="1320"/>
                  </a:lnTo>
                  <a:lnTo>
                    <a:pt x="2342" y="1260"/>
                  </a:lnTo>
                  <a:lnTo>
                    <a:pt x="2347" y="1240"/>
                  </a:lnTo>
                  <a:lnTo>
                    <a:pt x="2342" y="1200"/>
                  </a:lnTo>
                  <a:lnTo>
                    <a:pt x="2342" y="1140"/>
                  </a:lnTo>
                  <a:lnTo>
                    <a:pt x="2338" y="1100"/>
                  </a:lnTo>
                  <a:lnTo>
                    <a:pt x="2338" y="1080"/>
                  </a:lnTo>
                  <a:lnTo>
                    <a:pt x="2333" y="1040"/>
                  </a:lnTo>
                  <a:lnTo>
                    <a:pt x="2328" y="1020"/>
                  </a:lnTo>
                  <a:lnTo>
                    <a:pt x="2323" y="980"/>
                  </a:lnTo>
                  <a:lnTo>
                    <a:pt x="2314" y="960"/>
                  </a:lnTo>
                  <a:lnTo>
                    <a:pt x="2309" y="920"/>
                  </a:lnTo>
                  <a:lnTo>
                    <a:pt x="2299" y="900"/>
                  </a:lnTo>
                  <a:lnTo>
                    <a:pt x="2294" y="860"/>
                  </a:lnTo>
                  <a:lnTo>
                    <a:pt x="2266" y="780"/>
                  </a:lnTo>
                  <a:lnTo>
                    <a:pt x="2251" y="760"/>
                  </a:lnTo>
                  <a:lnTo>
                    <a:pt x="2242" y="720"/>
                  </a:lnTo>
                  <a:lnTo>
                    <a:pt x="2227" y="700"/>
                  </a:lnTo>
                  <a:lnTo>
                    <a:pt x="2218" y="680"/>
                  </a:lnTo>
                  <a:lnTo>
                    <a:pt x="2203" y="640"/>
                  </a:lnTo>
                  <a:lnTo>
                    <a:pt x="2174" y="600"/>
                  </a:lnTo>
                  <a:lnTo>
                    <a:pt x="2131" y="520"/>
                  </a:lnTo>
                  <a:lnTo>
                    <a:pt x="2112" y="500"/>
                  </a:lnTo>
                  <a:lnTo>
                    <a:pt x="2098" y="480"/>
                  </a:lnTo>
                  <a:lnTo>
                    <a:pt x="2059" y="420"/>
                  </a:lnTo>
                  <a:lnTo>
                    <a:pt x="1963" y="320"/>
                  </a:lnTo>
                  <a:lnTo>
                    <a:pt x="1939" y="300"/>
                  </a:lnTo>
                  <a:lnTo>
                    <a:pt x="1920" y="280"/>
                  </a:lnTo>
                  <a:lnTo>
                    <a:pt x="1896" y="260"/>
                  </a:lnTo>
                  <a:lnTo>
                    <a:pt x="1877" y="240"/>
                  </a:lnTo>
                  <a:lnTo>
                    <a:pt x="1829" y="200"/>
                  </a:lnTo>
                  <a:lnTo>
                    <a:pt x="1709" y="140"/>
                  </a:lnTo>
                  <a:lnTo>
                    <a:pt x="1680" y="120"/>
                  </a:lnTo>
                  <a:lnTo>
                    <a:pt x="1656" y="100"/>
                  </a:lnTo>
                  <a:lnTo>
                    <a:pt x="1632" y="100"/>
                  </a:lnTo>
                  <a:lnTo>
                    <a:pt x="1603" y="80"/>
                  </a:lnTo>
                  <a:close/>
                  <a:moveTo>
                    <a:pt x="1056" y="40"/>
                  </a:moveTo>
                  <a:lnTo>
                    <a:pt x="854" y="40"/>
                  </a:lnTo>
                  <a:lnTo>
                    <a:pt x="797" y="60"/>
                  </a:lnTo>
                  <a:lnTo>
                    <a:pt x="773" y="80"/>
                  </a:lnTo>
                  <a:lnTo>
                    <a:pt x="917" y="80"/>
                  </a:lnTo>
                  <a:lnTo>
                    <a:pt x="1032" y="60"/>
                  </a:lnTo>
                  <a:lnTo>
                    <a:pt x="1056" y="40"/>
                  </a:lnTo>
                  <a:close/>
                  <a:moveTo>
                    <a:pt x="1493" y="40"/>
                  </a:moveTo>
                  <a:lnTo>
                    <a:pt x="1291" y="40"/>
                  </a:lnTo>
                  <a:lnTo>
                    <a:pt x="1315" y="60"/>
                  </a:lnTo>
                  <a:lnTo>
                    <a:pt x="1430" y="80"/>
                  </a:lnTo>
                  <a:lnTo>
                    <a:pt x="1574" y="80"/>
                  </a:lnTo>
                  <a:lnTo>
                    <a:pt x="1550" y="60"/>
                  </a:lnTo>
                  <a:lnTo>
                    <a:pt x="1493" y="40"/>
                  </a:lnTo>
                  <a:close/>
                  <a:moveTo>
                    <a:pt x="1176" y="0"/>
                  </a:moveTo>
                  <a:lnTo>
                    <a:pt x="1056" y="0"/>
                  </a:lnTo>
                  <a:lnTo>
                    <a:pt x="1022" y="20"/>
                  </a:lnTo>
                  <a:lnTo>
                    <a:pt x="965" y="20"/>
                  </a:lnTo>
                  <a:lnTo>
                    <a:pt x="907" y="40"/>
                  </a:lnTo>
                  <a:lnTo>
                    <a:pt x="1176" y="40"/>
                  </a:lnTo>
                  <a:lnTo>
                    <a:pt x="1176" y="0"/>
                  </a:lnTo>
                  <a:close/>
                  <a:moveTo>
                    <a:pt x="1291" y="0"/>
                  </a:moveTo>
                  <a:lnTo>
                    <a:pt x="1176" y="0"/>
                  </a:lnTo>
                  <a:lnTo>
                    <a:pt x="1176" y="40"/>
                  </a:lnTo>
                  <a:lnTo>
                    <a:pt x="1440" y="40"/>
                  </a:lnTo>
                  <a:lnTo>
                    <a:pt x="1382" y="20"/>
                  </a:lnTo>
                  <a:lnTo>
                    <a:pt x="1325" y="20"/>
                  </a:lnTo>
                  <a:lnTo>
                    <a:pt x="129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r-Cyrl-BA"/>
            </a:p>
          </p:txBody>
        </p:sp>
        <p:sp>
          <p:nvSpPr>
            <p:cNvPr id="15" name="AutoShape 165"/>
            <p:cNvSpPr>
              <a:spLocks/>
            </p:cNvSpPr>
            <p:nvPr/>
          </p:nvSpPr>
          <p:spPr bwMode="auto">
            <a:xfrm>
              <a:off x="24" y="12"/>
              <a:ext cx="2300" cy="2415"/>
            </a:xfrm>
            <a:custGeom>
              <a:avLst/>
              <a:gdLst>
                <a:gd name="T0" fmla="+- 0 1406 24"/>
                <a:gd name="T1" fmla="*/ T0 w 2300"/>
                <a:gd name="T2" fmla="+- 0 1457 12"/>
                <a:gd name="T3" fmla="*/ 1457 h 2415"/>
                <a:gd name="T4" fmla="+- 0 1723 24"/>
                <a:gd name="T5" fmla="*/ T4 w 2300"/>
                <a:gd name="T6" fmla="+- 0 1433 12"/>
                <a:gd name="T7" fmla="*/ 1433 h 2415"/>
                <a:gd name="T8" fmla="+- 0 1987 24"/>
                <a:gd name="T9" fmla="*/ T8 w 2300"/>
                <a:gd name="T10" fmla="+- 0 1394 12"/>
                <a:gd name="T11" fmla="*/ 1394 h 2415"/>
                <a:gd name="T12" fmla="+- 0 2184 24"/>
                <a:gd name="T13" fmla="*/ T12 w 2300"/>
                <a:gd name="T14" fmla="+- 0 1337 12"/>
                <a:gd name="T15" fmla="*/ 1337 h 2415"/>
                <a:gd name="T16" fmla="+- 0 2299 24"/>
                <a:gd name="T17" fmla="*/ T16 w 2300"/>
                <a:gd name="T18" fmla="+- 0 1274 12"/>
                <a:gd name="T19" fmla="*/ 1274 h 2415"/>
                <a:gd name="T20" fmla="+- 0 2323 24"/>
                <a:gd name="T21" fmla="*/ T20 w 2300"/>
                <a:gd name="T22" fmla="+- 0 1236 12"/>
                <a:gd name="T23" fmla="*/ 1236 h 2415"/>
                <a:gd name="T24" fmla="+- 0 2314 24"/>
                <a:gd name="T25" fmla="*/ T24 w 2300"/>
                <a:gd name="T26" fmla="+- 0 1188 12"/>
                <a:gd name="T27" fmla="*/ 1188 h 2415"/>
                <a:gd name="T28" fmla="+- 0 2232 24"/>
                <a:gd name="T29" fmla="*/ T28 w 2300"/>
                <a:gd name="T30" fmla="+- 0 1130 12"/>
                <a:gd name="T31" fmla="*/ 1130 h 2415"/>
                <a:gd name="T32" fmla="+- 0 2064 24"/>
                <a:gd name="T33" fmla="*/ T32 w 2300"/>
                <a:gd name="T34" fmla="+- 0 1073 12"/>
                <a:gd name="T35" fmla="*/ 1073 h 2415"/>
                <a:gd name="T36" fmla="+- 0 1819 24"/>
                <a:gd name="T37" fmla="*/ T36 w 2300"/>
                <a:gd name="T38" fmla="+- 0 1030 12"/>
                <a:gd name="T39" fmla="*/ 1030 h 2415"/>
                <a:gd name="T40" fmla="+- 0 1517 24"/>
                <a:gd name="T41" fmla="*/ T40 w 2300"/>
                <a:gd name="T42" fmla="+- 0 996 12"/>
                <a:gd name="T43" fmla="*/ 996 h 2415"/>
                <a:gd name="T44" fmla="+- 0 1056 24"/>
                <a:gd name="T45" fmla="*/ T44 w 2300"/>
                <a:gd name="T46" fmla="+- 0 986 12"/>
                <a:gd name="T47" fmla="*/ 986 h 2415"/>
                <a:gd name="T48" fmla="+- 0 725 24"/>
                <a:gd name="T49" fmla="*/ T48 w 2300"/>
                <a:gd name="T50" fmla="+- 0 1006 12"/>
                <a:gd name="T51" fmla="*/ 1006 h 2415"/>
                <a:gd name="T52" fmla="+- 0 442 24"/>
                <a:gd name="T53" fmla="*/ T52 w 2300"/>
                <a:gd name="T54" fmla="+- 0 1039 12"/>
                <a:gd name="T55" fmla="*/ 1039 h 2415"/>
                <a:gd name="T56" fmla="+- 0 221 24"/>
                <a:gd name="T57" fmla="*/ T56 w 2300"/>
                <a:gd name="T58" fmla="+- 0 1092 12"/>
                <a:gd name="T59" fmla="*/ 1092 h 2415"/>
                <a:gd name="T60" fmla="+- 0 72 24"/>
                <a:gd name="T61" fmla="*/ T60 w 2300"/>
                <a:gd name="T62" fmla="+- 0 1154 12"/>
                <a:gd name="T63" fmla="*/ 1154 h 2415"/>
                <a:gd name="T64" fmla="+- 0 29 24"/>
                <a:gd name="T65" fmla="*/ T64 w 2300"/>
                <a:gd name="T66" fmla="+- 0 1202 12"/>
                <a:gd name="T67" fmla="*/ 1202 h 2415"/>
                <a:gd name="T68" fmla="+- 0 29 24"/>
                <a:gd name="T69" fmla="*/ T68 w 2300"/>
                <a:gd name="T70" fmla="+- 0 1250 12"/>
                <a:gd name="T71" fmla="*/ 1250 h 2415"/>
                <a:gd name="T72" fmla="+- 0 72 24"/>
                <a:gd name="T73" fmla="*/ T72 w 2300"/>
                <a:gd name="T74" fmla="+- 0 1294 12"/>
                <a:gd name="T75" fmla="*/ 1294 h 2415"/>
                <a:gd name="T76" fmla="+- 0 221 24"/>
                <a:gd name="T77" fmla="*/ T76 w 2300"/>
                <a:gd name="T78" fmla="+- 0 1356 12"/>
                <a:gd name="T79" fmla="*/ 1356 h 2415"/>
                <a:gd name="T80" fmla="+- 0 442 24"/>
                <a:gd name="T81" fmla="*/ T80 w 2300"/>
                <a:gd name="T82" fmla="+- 0 1409 12"/>
                <a:gd name="T83" fmla="*/ 1409 h 2415"/>
                <a:gd name="T84" fmla="+- 0 725 24"/>
                <a:gd name="T85" fmla="*/ T84 w 2300"/>
                <a:gd name="T86" fmla="+- 0 1442 12"/>
                <a:gd name="T87" fmla="*/ 1442 h 2415"/>
                <a:gd name="T88" fmla="+- 0 1056 24"/>
                <a:gd name="T89" fmla="*/ T88 w 2300"/>
                <a:gd name="T90" fmla="+- 0 1462 12"/>
                <a:gd name="T91" fmla="*/ 1462 h 2415"/>
                <a:gd name="T92" fmla="+- 0 936 24"/>
                <a:gd name="T93" fmla="*/ T92 w 2300"/>
                <a:gd name="T94" fmla="+- 0 1346 12"/>
                <a:gd name="T95" fmla="*/ 1346 h 2415"/>
                <a:gd name="T96" fmla="+- 0 960 24"/>
                <a:gd name="T97" fmla="*/ T96 w 2300"/>
                <a:gd name="T98" fmla="+- 0 1692 12"/>
                <a:gd name="T99" fmla="*/ 1692 h 2415"/>
                <a:gd name="T100" fmla="+- 0 998 24"/>
                <a:gd name="T101" fmla="*/ T100 w 2300"/>
                <a:gd name="T102" fmla="+- 0 1990 12"/>
                <a:gd name="T103" fmla="*/ 1990 h 2415"/>
                <a:gd name="T104" fmla="+- 0 1051 24"/>
                <a:gd name="T105" fmla="*/ T104 w 2300"/>
                <a:gd name="T106" fmla="+- 0 2220 12"/>
                <a:gd name="T107" fmla="*/ 2220 h 2415"/>
                <a:gd name="T108" fmla="+- 0 1118 24"/>
                <a:gd name="T109" fmla="*/ T108 w 2300"/>
                <a:gd name="T110" fmla="+- 0 2369 12"/>
                <a:gd name="T111" fmla="*/ 2369 h 2415"/>
                <a:gd name="T112" fmla="+- 0 1166 24"/>
                <a:gd name="T113" fmla="*/ T112 w 2300"/>
                <a:gd name="T114" fmla="+- 0 2417 12"/>
                <a:gd name="T115" fmla="*/ 2417 h 2415"/>
                <a:gd name="T116" fmla="+- 0 1200 24"/>
                <a:gd name="T117" fmla="*/ T116 w 2300"/>
                <a:gd name="T118" fmla="+- 0 2422 12"/>
                <a:gd name="T119" fmla="*/ 2422 h 2415"/>
                <a:gd name="T120" fmla="+- 0 1238 24"/>
                <a:gd name="T121" fmla="*/ T120 w 2300"/>
                <a:gd name="T122" fmla="+- 0 2398 12"/>
                <a:gd name="T123" fmla="*/ 2398 h 2415"/>
                <a:gd name="T124" fmla="+- 0 1301 24"/>
                <a:gd name="T125" fmla="*/ T124 w 2300"/>
                <a:gd name="T126" fmla="+- 0 2278 12"/>
                <a:gd name="T127" fmla="*/ 2278 h 2415"/>
                <a:gd name="T128" fmla="+- 0 1354 24"/>
                <a:gd name="T129" fmla="*/ T128 w 2300"/>
                <a:gd name="T130" fmla="+- 0 2066 12"/>
                <a:gd name="T131" fmla="*/ 2066 h 2415"/>
                <a:gd name="T132" fmla="+- 0 1392 24"/>
                <a:gd name="T133" fmla="*/ T132 w 2300"/>
                <a:gd name="T134" fmla="+- 0 1788 12"/>
                <a:gd name="T135" fmla="*/ 1788 h 2415"/>
                <a:gd name="T136" fmla="+- 0 1411 24"/>
                <a:gd name="T137" fmla="*/ T136 w 2300"/>
                <a:gd name="T138" fmla="+- 0 1457 12"/>
                <a:gd name="T139" fmla="*/ 1457 h 2415"/>
                <a:gd name="T140" fmla="+- 0 1397 24"/>
                <a:gd name="T141" fmla="*/ T140 w 2300"/>
                <a:gd name="T142" fmla="+- 0 857 12"/>
                <a:gd name="T143" fmla="*/ 857 h 2415"/>
                <a:gd name="T144" fmla="+- 0 1363 24"/>
                <a:gd name="T145" fmla="*/ T144 w 2300"/>
                <a:gd name="T146" fmla="+- 0 540 12"/>
                <a:gd name="T147" fmla="*/ 540 h 2415"/>
                <a:gd name="T148" fmla="+- 0 1315 24"/>
                <a:gd name="T149" fmla="*/ T148 w 2300"/>
                <a:gd name="T150" fmla="+- 0 286 12"/>
                <a:gd name="T151" fmla="*/ 286 h 2415"/>
                <a:gd name="T152" fmla="+- 0 1253 24"/>
                <a:gd name="T153" fmla="*/ T152 w 2300"/>
                <a:gd name="T154" fmla="+- 0 103 12"/>
                <a:gd name="T155" fmla="*/ 103 h 2415"/>
                <a:gd name="T156" fmla="+- 0 1195 24"/>
                <a:gd name="T157" fmla="*/ T156 w 2300"/>
                <a:gd name="T158" fmla="+- 0 22 12"/>
                <a:gd name="T159" fmla="*/ 22 h 2415"/>
                <a:gd name="T160" fmla="+- 0 1147 24"/>
                <a:gd name="T161" fmla="*/ T160 w 2300"/>
                <a:gd name="T162" fmla="+- 0 12 12"/>
                <a:gd name="T163" fmla="*/ 12 h 2415"/>
                <a:gd name="T164" fmla="+- 0 1109 24"/>
                <a:gd name="T165" fmla="*/ T164 w 2300"/>
                <a:gd name="T166" fmla="+- 0 36 12"/>
                <a:gd name="T167" fmla="*/ 36 h 2415"/>
                <a:gd name="T168" fmla="+- 0 1046 24"/>
                <a:gd name="T169" fmla="*/ T168 w 2300"/>
                <a:gd name="T170" fmla="+- 0 156 12"/>
                <a:gd name="T171" fmla="*/ 156 h 2415"/>
                <a:gd name="T172" fmla="+- 0 994 24"/>
                <a:gd name="T173" fmla="*/ T172 w 2300"/>
                <a:gd name="T174" fmla="+- 0 367 12"/>
                <a:gd name="T175" fmla="*/ 367 h 2415"/>
                <a:gd name="T176" fmla="+- 0 955 24"/>
                <a:gd name="T177" fmla="*/ T176 w 2300"/>
                <a:gd name="T178" fmla="+- 0 646 12"/>
                <a:gd name="T179" fmla="*/ 646 h 2415"/>
                <a:gd name="T180" fmla="+- 0 936 24"/>
                <a:gd name="T181" fmla="*/ T180 w 2300"/>
                <a:gd name="T182" fmla="+- 0 977 12"/>
                <a:gd name="T183" fmla="*/ 977 h 24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</a:cxnLst>
              <a:rect l="0" t="0" r="r" b="b"/>
              <a:pathLst>
                <a:path w="2300" h="2415">
                  <a:moveTo>
                    <a:pt x="1152" y="1450"/>
                  </a:moveTo>
                  <a:lnTo>
                    <a:pt x="1267" y="1450"/>
                  </a:lnTo>
                  <a:lnTo>
                    <a:pt x="1382" y="1445"/>
                  </a:lnTo>
                  <a:lnTo>
                    <a:pt x="1493" y="1440"/>
                  </a:lnTo>
                  <a:lnTo>
                    <a:pt x="1598" y="1430"/>
                  </a:lnTo>
                  <a:lnTo>
                    <a:pt x="1699" y="1421"/>
                  </a:lnTo>
                  <a:lnTo>
                    <a:pt x="1795" y="1411"/>
                  </a:lnTo>
                  <a:lnTo>
                    <a:pt x="1882" y="1397"/>
                  </a:lnTo>
                  <a:lnTo>
                    <a:pt x="1963" y="1382"/>
                  </a:lnTo>
                  <a:lnTo>
                    <a:pt x="2040" y="1363"/>
                  </a:lnTo>
                  <a:lnTo>
                    <a:pt x="2102" y="1344"/>
                  </a:lnTo>
                  <a:lnTo>
                    <a:pt x="2160" y="1325"/>
                  </a:lnTo>
                  <a:lnTo>
                    <a:pt x="2208" y="1306"/>
                  </a:lnTo>
                  <a:lnTo>
                    <a:pt x="2251" y="1282"/>
                  </a:lnTo>
                  <a:lnTo>
                    <a:pt x="2275" y="1262"/>
                  </a:lnTo>
                  <a:lnTo>
                    <a:pt x="2290" y="1248"/>
                  </a:lnTo>
                  <a:lnTo>
                    <a:pt x="2294" y="1238"/>
                  </a:lnTo>
                  <a:lnTo>
                    <a:pt x="2299" y="1224"/>
                  </a:lnTo>
                  <a:lnTo>
                    <a:pt x="2299" y="1200"/>
                  </a:lnTo>
                  <a:lnTo>
                    <a:pt x="2294" y="1190"/>
                  </a:lnTo>
                  <a:lnTo>
                    <a:pt x="2290" y="1176"/>
                  </a:lnTo>
                  <a:lnTo>
                    <a:pt x="2275" y="1166"/>
                  </a:lnTo>
                  <a:lnTo>
                    <a:pt x="2251" y="1142"/>
                  </a:lnTo>
                  <a:lnTo>
                    <a:pt x="2208" y="1118"/>
                  </a:lnTo>
                  <a:lnTo>
                    <a:pt x="2160" y="1099"/>
                  </a:lnTo>
                  <a:lnTo>
                    <a:pt x="2102" y="1080"/>
                  </a:lnTo>
                  <a:lnTo>
                    <a:pt x="2040" y="1061"/>
                  </a:lnTo>
                  <a:lnTo>
                    <a:pt x="1963" y="1046"/>
                  </a:lnTo>
                  <a:lnTo>
                    <a:pt x="1882" y="1027"/>
                  </a:lnTo>
                  <a:lnTo>
                    <a:pt x="1795" y="1018"/>
                  </a:lnTo>
                  <a:lnTo>
                    <a:pt x="1699" y="1003"/>
                  </a:lnTo>
                  <a:lnTo>
                    <a:pt x="1598" y="994"/>
                  </a:lnTo>
                  <a:lnTo>
                    <a:pt x="1493" y="984"/>
                  </a:lnTo>
                  <a:lnTo>
                    <a:pt x="1382" y="979"/>
                  </a:lnTo>
                  <a:lnTo>
                    <a:pt x="1267" y="974"/>
                  </a:lnTo>
                  <a:lnTo>
                    <a:pt x="1032" y="974"/>
                  </a:lnTo>
                  <a:lnTo>
                    <a:pt x="917" y="979"/>
                  </a:lnTo>
                  <a:lnTo>
                    <a:pt x="806" y="984"/>
                  </a:lnTo>
                  <a:lnTo>
                    <a:pt x="701" y="994"/>
                  </a:lnTo>
                  <a:lnTo>
                    <a:pt x="600" y="1003"/>
                  </a:lnTo>
                  <a:lnTo>
                    <a:pt x="504" y="1018"/>
                  </a:lnTo>
                  <a:lnTo>
                    <a:pt x="418" y="1027"/>
                  </a:lnTo>
                  <a:lnTo>
                    <a:pt x="336" y="1046"/>
                  </a:lnTo>
                  <a:lnTo>
                    <a:pt x="259" y="1061"/>
                  </a:lnTo>
                  <a:lnTo>
                    <a:pt x="197" y="1080"/>
                  </a:lnTo>
                  <a:lnTo>
                    <a:pt x="139" y="1099"/>
                  </a:lnTo>
                  <a:lnTo>
                    <a:pt x="91" y="1118"/>
                  </a:lnTo>
                  <a:lnTo>
                    <a:pt x="48" y="1142"/>
                  </a:lnTo>
                  <a:lnTo>
                    <a:pt x="24" y="1166"/>
                  </a:lnTo>
                  <a:lnTo>
                    <a:pt x="10" y="1176"/>
                  </a:lnTo>
                  <a:lnTo>
                    <a:pt x="5" y="1190"/>
                  </a:lnTo>
                  <a:lnTo>
                    <a:pt x="0" y="1200"/>
                  </a:lnTo>
                  <a:lnTo>
                    <a:pt x="0" y="1224"/>
                  </a:lnTo>
                  <a:lnTo>
                    <a:pt x="5" y="1238"/>
                  </a:lnTo>
                  <a:lnTo>
                    <a:pt x="10" y="1248"/>
                  </a:lnTo>
                  <a:lnTo>
                    <a:pt x="24" y="1262"/>
                  </a:lnTo>
                  <a:lnTo>
                    <a:pt x="48" y="1282"/>
                  </a:lnTo>
                  <a:lnTo>
                    <a:pt x="91" y="1306"/>
                  </a:lnTo>
                  <a:lnTo>
                    <a:pt x="139" y="1325"/>
                  </a:lnTo>
                  <a:lnTo>
                    <a:pt x="197" y="1344"/>
                  </a:lnTo>
                  <a:lnTo>
                    <a:pt x="259" y="1363"/>
                  </a:lnTo>
                  <a:lnTo>
                    <a:pt x="336" y="1382"/>
                  </a:lnTo>
                  <a:lnTo>
                    <a:pt x="418" y="1397"/>
                  </a:lnTo>
                  <a:lnTo>
                    <a:pt x="504" y="1411"/>
                  </a:lnTo>
                  <a:lnTo>
                    <a:pt x="600" y="1421"/>
                  </a:lnTo>
                  <a:lnTo>
                    <a:pt x="701" y="1430"/>
                  </a:lnTo>
                  <a:lnTo>
                    <a:pt x="806" y="1440"/>
                  </a:lnTo>
                  <a:lnTo>
                    <a:pt x="917" y="1445"/>
                  </a:lnTo>
                  <a:lnTo>
                    <a:pt x="1032" y="1450"/>
                  </a:lnTo>
                  <a:lnTo>
                    <a:pt x="1152" y="1450"/>
                  </a:lnTo>
                  <a:close/>
                  <a:moveTo>
                    <a:pt x="912" y="1210"/>
                  </a:moveTo>
                  <a:lnTo>
                    <a:pt x="912" y="1334"/>
                  </a:lnTo>
                  <a:lnTo>
                    <a:pt x="922" y="1454"/>
                  </a:lnTo>
                  <a:lnTo>
                    <a:pt x="926" y="1570"/>
                  </a:lnTo>
                  <a:lnTo>
                    <a:pt x="936" y="1680"/>
                  </a:lnTo>
                  <a:lnTo>
                    <a:pt x="946" y="1786"/>
                  </a:lnTo>
                  <a:lnTo>
                    <a:pt x="960" y="1882"/>
                  </a:lnTo>
                  <a:lnTo>
                    <a:pt x="974" y="1978"/>
                  </a:lnTo>
                  <a:lnTo>
                    <a:pt x="994" y="2059"/>
                  </a:lnTo>
                  <a:lnTo>
                    <a:pt x="1008" y="2141"/>
                  </a:lnTo>
                  <a:lnTo>
                    <a:pt x="1027" y="2208"/>
                  </a:lnTo>
                  <a:lnTo>
                    <a:pt x="1051" y="2270"/>
                  </a:lnTo>
                  <a:lnTo>
                    <a:pt x="1070" y="2318"/>
                  </a:lnTo>
                  <a:lnTo>
                    <a:pt x="1094" y="2357"/>
                  </a:lnTo>
                  <a:lnTo>
                    <a:pt x="1118" y="2390"/>
                  </a:lnTo>
                  <a:lnTo>
                    <a:pt x="1128" y="2400"/>
                  </a:lnTo>
                  <a:lnTo>
                    <a:pt x="1142" y="2405"/>
                  </a:lnTo>
                  <a:lnTo>
                    <a:pt x="1152" y="2410"/>
                  </a:lnTo>
                  <a:lnTo>
                    <a:pt x="1166" y="2414"/>
                  </a:lnTo>
                  <a:lnTo>
                    <a:pt x="1176" y="2410"/>
                  </a:lnTo>
                  <a:lnTo>
                    <a:pt x="1190" y="2405"/>
                  </a:lnTo>
                  <a:lnTo>
                    <a:pt x="1200" y="2400"/>
                  </a:lnTo>
                  <a:lnTo>
                    <a:pt x="1214" y="2386"/>
                  </a:lnTo>
                  <a:lnTo>
                    <a:pt x="1234" y="2357"/>
                  </a:lnTo>
                  <a:lnTo>
                    <a:pt x="1258" y="2318"/>
                  </a:lnTo>
                  <a:lnTo>
                    <a:pt x="1277" y="2266"/>
                  </a:lnTo>
                  <a:lnTo>
                    <a:pt x="1296" y="2203"/>
                  </a:lnTo>
                  <a:lnTo>
                    <a:pt x="1310" y="2136"/>
                  </a:lnTo>
                  <a:lnTo>
                    <a:pt x="1330" y="2054"/>
                  </a:lnTo>
                  <a:lnTo>
                    <a:pt x="1344" y="1973"/>
                  </a:lnTo>
                  <a:lnTo>
                    <a:pt x="1354" y="1877"/>
                  </a:lnTo>
                  <a:lnTo>
                    <a:pt x="1368" y="1776"/>
                  </a:lnTo>
                  <a:lnTo>
                    <a:pt x="1373" y="1670"/>
                  </a:lnTo>
                  <a:lnTo>
                    <a:pt x="1382" y="1560"/>
                  </a:lnTo>
                  <a:lnTo>
                    <a:pt x="1387" y="1445"/>
                  </a:lnTo>
                  <a:lnTo>
                    <a:pt x="1387" y="1080"/>
                  </a:lnTo>
                  <a:lnTo>
                    <a:pt x="1378" y="960"/>
                  </a:lnTo>
                  <a:lnTo>
                    <a:pt x="1373" y="845"/>
                  </a:lnTo>
                  <a:lnTo>
                    <a:pt x="1363" y="734"/>
                  </a:lnTo>
                  <a:lnTo>
                    <a:pt x="1354" y="629"/>
                  </a:lnTo>
                  <a:lnTo>
                    <a:pt x="1339" y="528"/>
                  </a:lnTo>
                  <a:lnTo>
                    <a:pt x="1325" y="437"/>
                  </a:lnTo>
                  <a:lnTo>
                    <a:pt x="1306" y="350"/>
                  </a:lnTo>
                  <a:lnTo>
                    <a:pt x="1291" y="274"/>
                  </a:lnTo>
                  <a:lnTo>
                    <a:pt x="1272" y="202"/>
                  </a:lnTo>
                  <a:lnTo>
                    <a:pt x="1248" y="144"/>
                  </a:lnTo>
                  <a:lnTo>
                    <a:pt x="1229" y="91"/>
                  </a:lnTo>
                  <a:lnTo>
                    <a:pt x="1205" y="53"/>
                  </a:lnTo>
                  <a:lnTo>
                    <a:pt x="1181" y="24"/>
                  </a:lnTo>
                  <a:lnTo>
                    <a:pt x="1171" y="10"/>
                  </a:lnTo>
                  <a:lnTo>
                    <a:pt x="1157" y="5"/>
                  </a:lnTo>
                  <a:lnTo>
                    <a:pt x="1147" y="0"/>
                  </a:lnTo>
                  <a:lnTo>
                    <a:pt x="1123" y="0"/>
                  </a:lnTo>
                  <a:lnTo>
                    <a:pt x="1109" y="5"/>
                  </a:lnTo>
                  <a:lnTo>
                    <a:pt x="1099" y="14"/>
                  </a:lnTo>
                  <a:lnTo>
                    <a:pt x="1085" y="24"/>
                  </a:lnTo>
                  <a:lnTo>
                    <a:pt x="1066" y="53"/>
                  </a:lnTo>
                  <a:lnTo>
                    <a:pt x="1042" y="96"/>
                  </a:lnTo>
                  <a:lnTo>
                    <a:pt x="1022" y="144"/>
                  </a:lnTo>
                  <a:lnTo>
                    <a:pt x="1003" y="206"/>
                  </a:lnTo>
                  <a:lnTo>
                    <a:pt x="989" y="278"/>
                  </a:lnTo>
                  <a:lnTo>
                    <a:pt x="970" y="355"/>
                  </a:lnTo>
                  <a:lnTo>
                    <a:pt x="955" y="442"/>
                  </a:lnTo>
                  <a:lnTo>
                    <a:pt x="946" y="533"/>
                  </a:lnTo>
                  <a:lnTo>
                    <a:pt x="931" y="634"/>
                  </a:lnTo>
                  <a:lnTo>
                    <a:pt x="926" y="739"/>
                  </a:lnTo>
                  <a:lnTo>
                    <a:pt x="917" y="850"/>
                  </a:lnTo>
                  <a:lnTo>
                    <a:pt x="912" y="965"/>
                  </a:lnTo>
                  <a:lnTo>
                    <a:pt x="912" y="1210"/>
                  </a:lnTo>
                  <a:close/>
                </a:path>
              </a:pathLst>
            </a:custGeom>
            <a:noFill/>
            <a:ln w="3048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r-Cyrl-BA"/>
            </a:p>
          </p:txBody>
        </p:sp>
        <p:sp>
          <p:nvSpPr>
            <p:cNvPr id="16" name="Freeform 164"/>
            <p:cNvSpPr>
              <a:spLocks/>
            </p:cNvSpPr>
            <p:nvPr/>
          </p:nvSpPr>
          <p:spPr bwMode="auto">
            <a:xfrm>
              <a:off x="1152" y="12"/>
              <a:ext cx="1172" cy="1234"/>
            </a:xfrm>
            <a:custGeom>
              <a:avLst/>
              <a:gdLst>
                <a:gd name="T0" fmla="+- 0 2323 1152"/>
                <a:gd name="T1" fmla="*/ T0 w 1172"/>
                <a:gd name="T2" fmla="+- 0 1207 12"/>
                <a:gd name="T3" fmla="*/ 1207 h 1234"/>
                <a:gd name="T4" fmla="+- 0 1195 1152"/>
                <a:gd name="T5" fmla="*/ T4 w 1172"/>
                <a:gd name="T6" fmla="+- 0 1207 12"/>
                <a:gd name="T7" fmla="*/ 1207 h 1234"/>
                <a:gd name="T8" fmla="+- 0 1195 1152"/>
                <a:gd name="T9" fmla="*/ T8 w 1172"/>
                <a:gd name="T10" fmla="+- 0 12 12"/>
                <a:gd name="T11" fmla="*/ 12 h 1234"/>
                <a:gd name="T12" fmla="+- 0 1152 1152"/>
                <a:gd name="T13" fmla="*/ T12 w 1172"/>
                <a:gd name="T14" fmla="+- 0 12 12"/>
                <a:gd name="T15" fmla="*/ 12 h 1234"/>
                <a:gd name="T16" fmla="+- 0 1152 1152"/>
                <a:gd name="T17" fmla="*/ T16 w 1172"/>
                <a:gd name="T18" fmla="+- 0 1226 12"/>
                <a:gd name="T19" fmla="*/ 1226 h 1234"/>
                <a:gd name="T20" fmla="+- 0 1176 1152"/>
                <a:gd name="T21" fmla="*/ T20 w 1172"/>
                <a:gd name="T22" fmla="+- 0 1226 12"/>
                <a:gd name="T23" fmla="*/ 1226 h 1234"/>
                <a:gd name="T24" fmla="+- 0 1176 1152"/>
                <a:gd name="T25" fmla="*/ T24 w 1172"/>
                <a:gd name="T26" fmla="+- 0 1246 12"/>
                <a:gd name="T27" fmla="*/ 1246 h 1234"/>
                <a:gd name="T28" fmla="+- 0 2323 1152"/>
                <a:gd name="T29" fmla="*/ T28 w 1172"/>
                <a:gd name="T30" fmla="+- 0 1246 12"/>
                <a:gd name="T31" fmla="*/ 1246 h 1234"/>
                <a:gd name="T32" fmla="+- 0 2323 1152"/>
                <a:gd name="T33" fmla="*/ T32 w 1172"/>
                <a:gd name="T34" fmla="+- 0 1207 12"/>
                <a:gd name="T35" fmla="*/ 1207 h 123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1172" h="1234">
                  <a:moveTo>
                    <a:pt x="1171" y="1195"/>
                  </a:moveTo>
                  <a:lnTo>
                    <a:pt x="43" y="1195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1214"/>
                  </a:lnTo>
                  <a:lnTo>
                    <a:pt x="24" y="1214"/>
                  </a:lnTo>
                  <a:lnTo>
                    <a:pt x="24" y="1234"/>
                  </a:lnTo>
                  <a:lnTo>
                    <a:pt x="1171" y="1234"/>
                  </a:lnTo>
                  <a:lnTo>
                    <a:pt x="1171" y="119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r-Cyrl-BA"/>
            </a:p>
          </p:txBody>
        </p:sp>
        <p:sp>
          <p:nvSpPr>
            <p:cNvPr id="17" name="Text Box 163"/>
            <p:cNvSpPr txBox="1">
              <a:spLocks noChangeArrowheads="1"/>
            </p:cNvSpPr>
            <p:nvPr/>
          </p:nvSpPr>
          <p:spPr bwMode="auto">
            <a:xfrm>
              <a:off x="1312" y="603"/>
              <a:ext cx="355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1795"/>
                </a:lnSpc>
                <a:spcAft>
                  <a:spcPts val="0"/>
                </a:spcAft>
              </a:pPr>
              <a:r>
                <a:rPr lang="sl-SI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r</a:t>
              </a:r>
              <a:endParaRPr lang="sr-Cyrl-BA" dirty="0">
                <a:solidFill>
                  <a:schemeClr val="bg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8" name="Text Box 162"/>
            <p:cNvSpPr txBox="1">
              <a:spLocks noChangeArrowheads="1"/>
            </p:cNvSpPr>
            <p:nvPr/>
          </p:nvSpPr>
          <p:spPr bwMode="auto">
            <a:xfrm>
              <a:off x="1667" y="1320"/>
              <a:ext cx="256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1795"/>
                </a:lnSpc>
                <a:spcAft>
                  <a:spcPts val="0"/>
                </a:spcAft>
              </a:pPr>
              <a:r>
                <a:rPr lang="sl-SI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r</a:t>
              </a:r>
              <a:endParaRPr lang="sr-Cyrl-BA" dirty="0">
                <a:solidFill>
                  <a:schemeClr val="bg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0209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Хвала за пажњу!</a:t>
            </a:r>
            <a:endParaRPr lang="sr-Cyrl-BA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9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171</Words>
  <Application>Microsoft Office PowerPoint</Application>
  <PresentationFormat>Široki ekran</PresentationFormat>
  <Paragraphs>95</Paragraphs>
  <Slides>5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Office tema</vt:lpstr>
      <vt:lpstr>ОБЛА ГЕОМЕТРИЈСКА ТИЈЕЛА Систематизација</vt:lpstr>
      <vt:lpstr>Задатак 1. Површина омотача и површина базе ваљка су у размјери 6:1. Израчунати запремину ваљка ако је његова површина 200πcm².</vt:lpstr>
      <vt:lpstr>Задатак 2. Дужина пречника купе је 10cm, а њена изводница је за 1cm дужа од висине. Израчунати површину и  запремину купе.</vt:lpstr>
      <vt:lpstr>Задатак 3. Хиљаду оловних куглица полупречника 1cm претопљено је у једну куглу. Одредити површину те кугле. </vt:lpstr>
      <vt:lpstr>Хвала за пажњу!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 ГЕОМЕТРИЈСКА ТИЈЕЛА</dc:title>
  <dc:creator>ucenik</dc:creator>
  <cp:lastModifiedBy>ucenik</cp:lastModifiedBy>
  <cp:revision>104</cp:revision>
  <dcterms:created xsi:type="dcterms:W3CDTF">2020-05-16T18:34:15Z</dcterms:created>
  <dcterms:modified xsi:type="dcterms:W3CDTF">2020-05-19T22:59:03Z</dcterms:modified>
</cp:coreProperties>
</file>