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stavnik" initials="N" lastIdx="2" clrIdx="0">
    <p:extLst>
      <p:ext uri="{19B8F6BF-5375-455C-9EA6-DF929625EA0E}">
        <p15:presenceInfo xmlns="" xmlns:p15="http://schemas.microsoft.com/office/powerpoint/2012/main" userId="Nastav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406476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55934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56764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8222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49438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238742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888017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827486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23673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18352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61807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97670529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55694430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70977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3890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37836215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70725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A813-8E2A-4463-9619-97B34A6DAE7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8D29-1A8E-49E4-8F96-A4290BBFC88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768691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40A95D7-40C1-43F6-AC18-943763394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335" y="2860766"/>
            <a:ext cx="8035835" cy="867987"/>
          </a:xfrm>
        </p:spPr>
        <p:txBody>
          <a:bodyPr/>
          <a:lstStyle/>
          <a:p>
            <a:r>
              <a:rPr lang="sr-Cyrl-BA" dirty="0"/>
              <a:t>Улазак у обећану земљу</a:t>
            </a:r>
          </a:p>
        </p:txBody>
      </p:sp>
    </p:spTree>
    <p:extLst>
      <p:ext uri="{BB962C8B-B14F-4D97-AF65-F5344CB8AC3E}">
        <p14:creationId xmlns="" xmlns:p14="http://schemas.microsoft.com/office/powerpoint/2010/main" val="306190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69DFF62C-2B1D-4632-9C5C-CF5C265DF263}"/>
              </a:ext>
            </a:extLst>
          </p:cNvPr>
          <p:cNvSpPr txBox="1"/>
          <p:nvPr/>
        </p:nvSpPr>
        <p:spPr>
          <a:xfrm>
            <a:off x="396429" y="560000"/>
            <a:ext cx="678814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/>
              <a:t>БОЖЈИ </a:t>
            </a:r>
            <a:r>
              <a:rPr lang="sr-Cyrl-BA" sz="2800" dirty="0"/>
              <a:t>ЗАКОН</a:t>
            </a:r>
          </a:p>
          <a:p>
            <a:endParaRPr lang="sr-Cyrl-B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Научили сте да је Мојсије од Бога добио </a:t>
            </a:r>
            <a:r>
              <a:rPr lang="sr-Cyrl-RS" sz="2400" dirty="0" smtClean="0"/>
              <a:t>Д</a:t>
            </a:r>
            <a:r>
              <a:rPr lang="sr-Cyrl-BA" sz="2400" dirty="0" smtClean="0"/>
              <a:t>есет Божјих </a:t>
            </a:r>
            <a:r>
              <a:rPr lang="sr-Cyrl-BA" sz="2400" dirty="0"/>
              <a:t>заповијести на двије камене таблице јер су Јевреји почели да чине многе </a:t>
            </a:r>
            <a:r>
              <a:rPr lang="sr-Cyrl-BA" sz="2400" dirty="0" smtClean="0"/>
              <a:t>гријехове.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Када је Мојсије отишао на гору </a:t>
            </a:r>
            <a:r>
              <a:rPr lang="sr-Cyrl-BA" sz="2400" dirty="0" smtClean="0"/>
              <a:t>Синај, </a:t>
            </a:r>
            <a:r>
              <a:rPr lang="sr-Cyrl-BA" sz="2400" dirty="0"/>
              <a:t>јер га је Бог </a:t>
            </a:r>
            <a:r>
              <a:rPr lang="sr-Cyrl-BA" sz="2400" dirty="0" smtClean="0"/>
              <a:t>позвао,</a:t>
            </a:r>
            <a:r>
              <a:rPr lang="en-US" sz="2400" dirty="0" smtClean="0"/>
              <a:t> </a:t>
            </a:r>
            <a:r>
              <a:rPr lang="sr-Cyrl-BA" sz="2400" dirty="0" smtClean="0"/>
              <a:t>Јевреји </a:t>
            </a:r>
            <a:r>
              <a:rPr lang="sr-Cyrl-BA" sz="2400" dirty="0"/>
              <a:t>су помислили да их је Мојсије напустио и одмах </a:t>
            </a:r>
            <a:r>
              <a:rPr lang="sr-Cyrl-BA" sz="2400" dirty="0" smtClean="0"/>
              <a:t>су начинили </a:t>
            </a:r>
            <a:r>
              <a:rPr lang="sr-Cyrl-BA" sz="2400" dirty="0"/>
              <a:t>златно теле коме су се </a:t>
            </a:r>
            <a:r>
              <a:rPr lang="sr-Cyrl-BA" sz="2400" dirty="0" smtClean="0"/>
              <a:t>клањали.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Божје </a:t>
            </a:r>
            <a:r>
              <a:rPr lang="sr-Cyrl-BA" sz="2400" dirty="0"/>
              <a:t>заповијести су требале да послуже Јеврејима да чине мање </a:t>
            </a:r>
            <a:r>
              <a:rPr lang="sr-Cyrl-BA" sz="2400" dirty="0" smtClean="0"/>
              <a:t>гријехова </a:t>
            </a:r>
            <a:r>
              <a:rPr lang="sr-Cyrl-BA" sz="2400" dirty="0"/>
              <a:t>испуњавајући </a:t>
            </a:r>
            <a:r>
              <a:rPr lang="sr-Cyrl-BA" sz="2400" dirty="0" smtClean="0"/>
              <a:t>Божје </a:t>
            </a:r>
            <a:r>
              <a:rPr lang="sr-Cyrl-BA" sz="2400" dirty="0" smtClean="0"/>
              <a:t>заповијести</a:t>
            </a:r>
            <a:r>
              <a:rPr lang="en-US" sz="2400" dirty="0" smtClean="0"/>
              <a:t>.</a:t>
            </a:r>
            <a:endParaRPr lang="sr-Cyrl-BA" sz="2400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6D1EC1C5-5933-47D0-96DA-9FFD92A715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113" y="1704608"/>
            <a:ext cx="3923695" cy="39236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475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6D94E3D2-177E-4F95-8E25-6091E77434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871" y="443292"/>
            <a:ext cx="4480269" cy="2959583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950D9314-10CA-40BA-8A7C-0F87809EE0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228873" y="3922644"/>
            <a:ext cx="4480268" cy="2240135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62CD912D-5BA6-4704-8A4B-1284EEF8D211}"/>
              </a:ext>
            </a:extLst>
          </p:cNvPr>
          <p:cNvSpPr txBox="1"/>
          <p:nvPr/>
        </p:nvSpPr>
        <p:spPr>
          <a:xfrm>
            <a:off x="383367" y="835177"/>
            <a:ext cx="599130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Јевреји су, иако </a:t>
            </a:r>
            <a:r>
              <a:rPr lang="sr-Cyrl-BA" sz="2400" dirty="0"/>
              <a:t>добивши </a:t>
            </a:r>
            <a:r>
              <a:rPr lang="sr-Cyrl-BA" sz="2400" dirty="0" smtClean="0"/>
              <a:t>Закон </a:t>
            </a:r>
            <a:r>
              <a:rPr lang="sr-Cyrl-BA" sz="2400" dirty="0"/>
              <a:t>од </a:t>
            </a:r>
            <a:r>
              <a:rPr lang="sr-Cyrl-BA" sz="2400" dirty="0" smtClean="0"/>
              <a:t>Бога, </a:t>
            </a:r>
            <a:r>
              <a:rPr lang="sr-Cyrl-BA" sz="2400" dirty="0"/>
              <a:t>на тај </a:t>
            </a:r>
            <a:r>
              <a:rPr lang="sr-Cyrl-BA" sz="2400" dirty="0" smtClean="0"/>
              <a:t>Закон </a:t>
            </a:r>
            <a:r>
              <a:rPr lang="sr-Cyrl-BA" sz="2400" dirty="0"/>
              <a:t>често заборављали и чинило </a:t>
            </a:r>
            <a:r>
              <a:rPr lang="sr-Cyrl-BA" sz="2400" dirty="0" smtClean="0"/>
              <a:t>зло.             </a:t>
            </a:r>
            <a:endParaRPr lang="sr-Cyrl-BA" sz="2400" dirty="0"/>
          </a:p>
          <a:p>
            <a:pPr marL="285750" indent="-285750"/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Лутајући по пустињи 40 </a:t>
            </a:r>
            <a:r>
              <a:rPr lang="sr-Cyrl-BA" sz="2400" dirty="0" smtClean="0"/>
              <a:t>година, </a:t>
            </a:r>
            <a:r>
              <a:rPr lang="sr-Cyrl-BA" sz="2400" dirty="0"/>
              <a:t>многе генерације које су </a:t>
            </a:r>
            <a:r>
              <a:rPr lang="sr-Cyrl-BA" sz="2400" dirty="0" smtClean="0"/>
              <a:t>згријешиле изумрјеше </a:t>
            </a:r>
            <a:r>
              <a:rPr lang="sr-Cyrl-BA" sz="2400" dirty="0"/>
              <a:t>а само неколико њих је остало </a:t>
            </a:r>
            <a:r>
              <a:rPr lang="sr-Cyrl-BA" sz="2400" dirty="0" smtClean="0"/>
              <a:t>у животу као народне вође.</a:t>
            </a:r>
            <a:endParaRPr lang="sr-Cyrl-BA" sz="2400" dirty="0"/>
          </a:p>
          <a:p>
            <a:pPr marL="285750" indent="-285750"/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Међу </a:t>
            </a:r>
            <a:r>
              <a:rPr lang="sr-Cyrl-BA" sz="2400" dirty="0" err="1"/>
              <a:t>преживјелим</a:t>
            </a:r>
            <a:r>
              <a:rPr lang="sr-Cyrl-BA" sz="2400" dirty="0"/>
              <a:t> су наравно били  Мојсије и Исус </a:t>
            </a:r>
            <a:r>
              <a:rPr lang="sr-Cyrl-BA" sz="2400" dirty="0" err="1"/>
              <a:t>Навин</a:t>
            </a:r>
            <a:r>
              <a:rPr lang="sr-Cyrl-BA" sz="2400" dirty="0"/>
              <a:t>, који су и довели народ до обећане земље</a:t>
            </a:r>
          </a:p>
        </p:txBody>
      </p:sp>
    </p:spTree>
    <p:extLst>
      <p:ext uri="{BB962C8B-B14F-4D97-AF65-F5344CB8AC3E}">
        <p14:creationId xmlns="" xmlns:p14="http://schemas.microsoft.com/office/powerpoint/2010/main" val="394005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D678890D-CBBA-4E34-90CA-C4C1E1954C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39" y="1988961"/>
            <a:ext cx="4598504" cy="2812774"/>
          </a:xfrm>
          <a:prstGeom prst="rect">
            <a:avLst/>
          </a:prstGeo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11BAD8A7-ACF0-4235-86F9-50FF2FA2786A}"/>
              </a:ext>
            </a:extLst>
          </p:cNvPr>
          <p:cNvSpPr txBox="1"/>
          <p:nvPr/>
        </p:nvSpPr>
        <p:spPr>
          <a:xfrm>
            <a:off x="382041" y="723377"/>
            <a:ext cx="58707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 Мојсије је из даљине са високог бријега видио да је земља лијепа и плодна са доста зеленила и </a:t>
            </a:r>
            <a:r>
              <a:rPr lang="sr-Cyrl-BA" sz="2400" dirty="0" smtClean="0"/>
              <a:t>воде</a:t>
            </a:r>
            <a:r>
              <a:rPr lang="en-US" sz="2400" dirty="0" smtClean="0"/>
              <a:t>,</a:t>
            </a:r>
            <a:r>
              <a:rPr lang="sr-Cyrl-BA" sz="2400" dirty="0" smtClean="0"/>
              <a:t> </a:t>
            </a:r>
            <a:r>
              <a:rPr lang="sr-Cyrl-BA" sz="2400" dirty="0"/>
              <a:t>за разлику од </a:t>
            </a:r>
            <a:r>
              <a:rPr lang="sr-Cyrl-BA" sz="2400" dirty="0" smtClean="0"/>
              <a:t>пустиње, која </a:t>
            </a:r>
            <a:r>
              <a:rPr lang="sr-Cyrl-BA" sz="2400" dirty="0"/>
              <a:t>није имала ни основне услове за </a:t>
            </a:r>
            <a:r>
              <a:rPr lang="sr-Cyrl-BA" sz="2400" dirty="0" smtClean="0"/>
              <a:t>живот.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Мојсије је довео народ у обећану </a:t>
            </a:r>
            <a:r>
              <a:rPr lang="sr-Cyrl-BA" sz="2400" dirty="0" smtClean="0"/>
              <a:t>земљу</a:t>
            </a:r>
            <a:r>
              <a:rPr lang="en-US" sz="2400" dirty="0" smtClean="0"/>
              <a:t>,</a:t>
            </a:r>
            <a:r>
              <a:rPr lang="sr-Cyrl-BA" sz="2400" dirty="0" smtClean="0"/>
              <a:t> </a:t>
            </a:r>
            <a:r>
              <a:rPr lang="sr-Cyrl-BA" sz="2400" dirty="0"/>
              <a:t>али у њу није </a:t>
            </a:r>
            <a:r>
              <a:rPr lang="sr-Cyrl-BA" sz="2400" dirty="0" smtClean="0"/>
              <a:t>ушао, </a:t>
            </a:r>
            <a:r>
              <a:rPr lang="sr-Cyrl-BA" sz="2400" dirty="0"/>
              <a:t>јер му је  Бог тако </a:t>
            </a:r>
            <a:r>
              <a:rPr lang="sr-Cyrl-BA" sz="2400" dirty="0" smtClean="0"/>
              <a:t>рекао.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Разлог томе </a:t>
            </a:r>
            <a:r>
              <a:rPr lang="sr-Cyrl-BA" sz="2400" dirty="0" smtClean="0"/>
              <a:t>је био Мојсијев </a:t>
            </a:r>
            <a:r>
              <a:rPr lang="sr-Cyrl-BA" sz="2400" dirty="0"/>
              <a:t>преступ када је ударио два пута штапом у стијену </a:t>
            </a:r>
            <a:r>
              <a:rPr lang="sr-Cyrl-BA" sz="2400" dirty="0" smtClean="0"/>
              <a:t>да </a:t>
            </a:r>
            <a:r>
              <a:rPr lang="sr-Cyrl-BA" sz="2400" dirty="0"/>
              <a:t>би потекла </a:t>
            </a:r>
            <a:r>
              <a:rPr lang="sr-Cyrl-BA" sz="2400" dirty="0" smtClean="0"/>
              <a:t>вода.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Мојсије је на том брду и </a:t>
            </a:r>
            <a:r>
              <a:rPr lang="sr-Cyrl-BA" sz="2400" dirty="0" smtClean="0"/>
              <a:t>умро.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378138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2375C92F-D99F-41A4-9A48-DAD1C30008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17" y="789953"/>
            <a:ext cx="5172078" cy="2264260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="" xmlns:a16="http://schemas.microsoft.com/office/drawing/2014/main" id="{8B145AD7-D045-46CF-A554-DF76DE92563C}"/>
              </a:ext>
            </a:extLst>
          </p:cNvPr>
          <p:cNvSpPr txBox="1"/>
          <p:nvPr/>
        </p:nvSpPr>
        <p:spPr>
          <a:xfrm>
            <a:off x="464016" y="1012021"/>
            <a:ext cx="52876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У обећану </a:t>
            </a:r>
            <a:r>
              <a:rPr lang="sr-Cyrl-BA" sz="2400" dirty="0"/>
              <a:t>земљу </a:t>
            </a:r>
            <a:r>
              <a:rPr lang="sr-Cyrl-BA" sz="2400" dirty="0" smtClean="0"/>
              <a:t>народ је </a:t>
            </a:r>
            <a:r>
              <a:rPr lang="sr-Cyrl-BA" sz="2400" dirty="0"/>
              <a:t>увео </a:t>
            </a:r>
            <a:r>
              <a:rPr lang="sr-Cyrl-BA" sz="2400" dirty="0" smtClean="0"/>
              <a:t>Исус </a:t>
            </a:r>
            <a:r>
              <a:rPr lang="sr-Cyrl-BA" sz="2400" dirty="0"/>
              <a:t>Навин, кога је Мојсије себи поставио за </a:t>
            </a:r>
            <a:r>
              <a:rPr lang="sr-Cyrl-BA" sz="2400" dirty="0" smtClean="0"/>
              <a:t>насљедника.</a:t>
            </a:r>
            <a:endParaRPr lang="sr-Cyrl-BA" sz="2400" dirty="0"/>
          </a:p>
          <a:p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Обећана </a:t>
            </a:r>
            <a:r>
              <a:rPr lang="sr-Cyrl-BA" sz="2400" dirty="0" smtClean="0"/>
              <a:t>земља, коју је Бог обећао праоцу Авраму и за </a:t>
            </a:r>
            <a:r>
              <a:rPr lang="sr-Cyrl-BA" sz="2400" dirty="0"/>
              <a:t>коју се народ  молио </a:t>
            </a:r>
            <a:r>
              <a:rPr lang="sr-Cyrl-BA" sz="2400" dirty="0" smtClean="0"/>
              <a:t>Богу, била је пуна изобиља. </a:t>
            </a:r>
            <a:endParaRPr lang="sr-Cyrl-BA" sz="2400" dirty="0"/>
          </a:p>
          <a:p>
            <a:pPr marL="285750" indent="-285750"/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За обећану </a:t>
            </a:r>
            <a:r>
              <a:rPr lang="sr-Cyrl-BA" sz="2400" dirty="0" smtClean="0"/>
              <a:t>земљу јеврејски </a:t>
            </a:r>
            <a:r>
              <a:rPr lang="sr-Cyrl-BA" sz="2400" dirty="0"/>
              <a:t>се народ и даље у будућности борио како би је </a:t>
            </a:r>
            <a:r>
              <a:rPr lang="sr-Cyrl-BA" sz="2400" dirty="0" smtClean="0"/>
              <a:t>сачувао.</a:t>
            </a:r>
            <a:endParaRPr lang="sr-Cyrl-BA" sz="2400" dirty="0"/>
          </a:p>
        </p:txBody>
      </p:sp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662E9366-DF70-413C-866A-6514EA3A7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17" y="3803788"/>
            <a:ext cx="5172077" cy="24833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606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59ADB798-4A78-4B9B-8760-672728257C42}"/>
              </a:ext>
            </a:extLst>
          </p:cNvPr>
          <p:cNvSpPr txBox="1"/>
          <p:nvPr/>
        </p:nvSpPr>
        <p:spPr>
          <a:xfrm>
            <a:off x="686462" y="579118"/>
            <a:ext cx="91572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sr-Cyrl-BA" sz="3200" b="1" dirty="0" smtClean="0"/>
              <a:t>ПИТАЊА</a:t>
            </a:r>
            <a:r>
              <a:rPr lang="sr-Cyrl-BA" sz="2400" b="1" dirty="0" smtClean="0"/>
              <a:t> (на </a:t>
            </a:r>
            <a:r>
              <a:rPr lang="sr-Cyrl-BA" sz="2400" b="1" dirty="0"/>
              <a:t>страни </a:t>
            </a:r>
            <a:r>
              <a:rPr lang="sr-Cyrl-BA" sz="2400" b="1" dirty="0" smtClean="0"/>
              <a:t>62):</a:t>
            </a:r>
            <a:endParaRPr lang="sr-Cyrl-BA" sz="2400" b="1" dirty="0"/>
          </a:p>
          <a:p>
            <a:endParaRPr lang="sr-Cyrl-BA" sz="3200" b="1" dirty="0"/>
          </a:p>
          <a:p>
            <a:r>
              <a:rPr lang="sr-Cyrl-BA" sz="2400" b="1" dirty="0"/>
              <a:t>1.Да ли су Јевреји одступили од Бога?</a:t>
            </a:r>
          </a:p>
          <a:p>
            <a:r>
              <a:rPr lang="sr-Cyrl-BA" sz="2400" b="1" dirty="0"/>
              <a:t>                      НЕ                                            ДА</a:t>
            </a:r>
          </a:p>
          <a:p>
            <a:r>
              <a:rPr lang="sr-Cyrl-BA" sz="2400" b="1" dirty="0"/>
              <a:t>2.Да ли је Мојсије ушао у обећану </a:t>
            </a:r>
            <a:r>
              <a:rPr lang="sr-Cyrl-BA" sz="2400" b="1" dirty="0" smtClean="0"/>
              <a:t>зем</a:t>
            </a:r>
            <a:r>
              <a:rPr lang="sr-Cyrl-RS" sz="2400" b="1" dirty="0" smtClean="0"/>
              <a:t>љ</a:t>
            </a:r>
            <a:r>
              <a:rPr lang="sr-Cyrl-BA" sz="2400" b="1" dirty="0" smtClean="0"/>
              <a:t>у</a:t>
            </a:r>
            <a:r>
              <a:rPr lang="sr-Cyrl-BA" sz="2400" b="1" dirty="0"/>
              <a:t>?</a:t>
            </a:r>
          </a:p>
          <a:p>
            <a:r>
              <a:rPr lang="sr-Cyrl-BA" sz="2400" b="1" dirty="0"/>
              <a:t>                      НЕ                                            ДА</a:t>
            </a:r>
          </a:p>
          <a:p>
            <a:r>
              <a:rPr lang="sr-Cyrl-BA" sz="2400" b="1" dirty="0"/>
              <a:t>3.Ко је увео Јевреје у обећану земљу?  </a:t>
            </a:r>
          </a:p>
          <a:p>
            <a:r>
              <a:rPr lang="sr-Cyrl-BA" sz="2400" b="1" dirty="0"/>
              <a:t>                      НЕ                                            ДА</a:t>
            </a:r>
          </a:p>
          <a:p>
            <a:endParaRPr lang="sr-Cyrl-BA" sz="2400" b="1" dirty="0"/>
          </a:p>
          <a:p>
            <a:r>
              <a:rPr lang="sr-Cyrl-BA" sz="3200" b="1" dirty="0" smtClean="0"/>
              <a:t>ЗАДАТАК</a:t>
            </a:r>
            <a:r>
              <a:rPr lang="sr-Cyrl-BA" sz="2400" b="1" dirty="0" smtClean="0"/>
              <a:t>:</a:t>
            </a:r>
          </a:p>
          <a:p>
            <a:endParaRPr lang="sr-Cyrl-BA" sz="2400" b="1" dirty="0"/>
          </a:p>
          <a:p>
            <a:r>
              <a:rPr lang="sr-Cyrl-BA" sz="2400" b="1" dirty="0"/>
              <a:t>На страни 63 </a:t>
            </a:r>
            <a:r>
              <a:rPr lang="sr-Cyrl-BA" sz="2400" b="1" dirty="0" smtClean="0"/>
              <a:t>одабери </a:t>
            </a:r>
            <a:r>
              <a:rPr lang="sr-Cyrl-BA" sz="2400" b="1" dirty="0"/>
              <a:t>боје и </a:t>
            </a:r>
            <a:r>
              <a:rPr lang="sr-Cyrl-BA" sz="2400" b="1" dirty="0" smtClean="0"/>
              <a:t>обој илустрацију!</a:t>
            </a:r>
            <a:endParaRPr lang="sr-Cyrl-BA" sz="2400" b="1" dirty="0"/>
          </a:p>
          <a:p>
            <a:endParaRPr lang="sr-Cyrl-BA" sz="2400" b="1" dirty="0"/>
          </a:p>
          <a:p>
            <a:r>
              <a:rPr lang="sr-Cyrl-BA" sz="2400" b="1" dirty="0"/>
              <a:t>У радној свесци </a:t>
            </a:r>
            <a:r>
              <a:rPr lang="sr-Cyrl-BA" sz="2400" b="1" dirty="0" smtClean="0"/>
              <a:t>уради </a:t>
            </a:r>
            <a:r>
              <a:rPr lang="sr-Cyrl-BA" sz="2400" b="1" dirty="0"/>
              <a:t>задатке на страни </a:t>
            </a:r>
            <a:r>
              <a:rPr lang="sr-Cyrl-BA" sz="2400" b="1" dirty="0" smtClean="0"/>
              <a:t>29!             </a:t>
            </a:r>
            <a:endParaRPr lang="sr-Cyrl-BA" sz="2400" b="1" dirty="0"/>
          </a:p>
        </p:txBody>
      </p:sp>
    </p:spTree>
    <p:extLst>
      <p:ext uri="{BB962C8B-B14F-4D97-AF65-F5344CB8AC3E}">
        <p14:creationId xmlns="" xmlns:p14="http://schemas.microsoft.com/office/powerpoint/2010/main" val="170700039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150</TotalTime>
  <Words>339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Berlin</vt:lpstr>
      <vt:lpstr>Улазак у обећану земљу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Улазак у обећану земљу</dc:title>
  <dc:creator>Nastavnik</dc:creator>
  <cp:lastModifiedBy>Slavoljub Lukic</cp:lastModifiedBy>
  <cp:revision>17</cp:revision>
  <dcterms:created xsi:type="dcterms:W3CDTF">2020-05-20T06:48:42Z</dcterms:created>
  <dcterms:modified xsi:type="dcterms:W3CDTF">2020-06-05T06:01:14Z</dcterms:modified>
</cp:coreProperties>
</file>