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4" r:id="rId6"/>
    <p:sldId id="262" r:id="rId7"/>
    <p:sldId id="259" r:id="rId8"/>
    <p:sldId id="263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s-Latn-BA" smtClean="0"/>
              <a:t>Kliknite da biste dodali stil podnaslova prototipa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s-Latn-BA" smtClean="0"/>
              <a:t>Klinite na ikonu kako bi dodali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24791" y="2196716"/>
            <a:ext cx="7766936" cy="1646302"/>
          </a:xfrm>
        </p:spPr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</a:rPr>
              <a:t>Музичка култура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86285" y="4175524"/>
            <a:ext cx="7766936" cy="1096899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solidFill>
                  <a:schemeClr val="accent5">
                    <a:lumMod val="75000"/>
                  </a:schemeClr>
                </a:solidFill>
              </a:rPr>
              <a:t>Други разред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71" y="544891"/>
            <a:ext cx="2438400" cy="24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180546" y="612552"/>
            <a:ext cx="8960981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b="1" dirty="0" smtClean="0"/>
              <a:t>У уџбенику „Музичка култура за 2. и 3. разред“</a:t>
            </a:r>
          </a:p>
          <a:p>
            <a:r>
              <a:rPr lang="sr-Cyrl-RS" sz="2800" b="1" dirty="0"/>
              <a:t>н</a:t>
            </a:r>
            <a:r>
              <a:rPr lang="sr-Cyrl-RS" sz="2800" b="1" dirty="0" smtClean="0"/>
              <a:t>а 18.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страни налази се ова композиција,као и на ЦД-у.</a:t>
            </a:r>
          </a:p>
          <a:p>
            <a:endParaRPr lang="sr-Cyrl-RS" sz="2800" b="1" u="sng" dirty="0" smtClean="0">
              <a:solidFill>
                <a:srgbClr val="FF0000"/>
              </a:solidFill>
            </a:endParaRPr>
          </a:p>
          <a:p>
            <a:r>
              <a:rPr lang="sr-Cyrl-RS" sz="3600" b="1" u="sng" dirty="0" smtClean="0">
                <a:solidFill>
                  <a:srgbClr val="FF0000"/>
                </a:solidFill>
              </a:rPr>
              <a:t>Задатак за самосталан рад</a:t>
            </a:r>
          </a:p>
          <a:p>
            <a:endParaRPr lang="sr-Cyrl-RS" sz="36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sr-Cyrl-RS" sz="2800" b="1" dirty="0" smtClean="0"/>
              <a:t>У свеске напишите назив композиције и име композитора</a:t>
            </a:r>
          </a:p>
          <a:p>
            <a:pPr marL="514350" indent="-514350">
              <a:buAutoNum type="arabicPeriod"/>
            </a:pPr>
            <a:r>
              <a:rPr lang="sr-Cyrl-RS" sz="2800" b="1" dirty="0" smtClean="0"/>
              <a:t>Нацртајте инструмент који се чује у композицији</a:t>
            </a:r>
            <a:endParaRPr lang="sr-Cyrl-RS" sz="2800" b="1" dirty="0"/>
          </a:p>
          <a:p>
            <a:endParaRPr lang="sr-Cyrl-RS" sz="4400" b="1" dirty="0" smtClean="0"/>
          </a:p>
          <a:p>
            <a:endParaRPr lang="sr-Cyrl-RS" sz="4400" b="1" dirty="0"/>
          </a:p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427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Čuvar mjesta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3" y="125563"/>
            <a:ext cx="1267968" cy="126796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1" y="5342363"/>
            <a:ext cx="3314700" cy="112281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5" y="2521639"/>
            <a:ext cx="1590675" cy="15621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36" y="125563"/>
            <a:ext cx="2047875" cy="28575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54" y="1690095"/>
            <a:ext cx="2377440" cy="216712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646" y="3047605"/>
            <a:ext cx="1497676" cy="218638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03" y="125563"/>
            <a:ext cx="2147455" cy="214745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86" y="4794865"/>
            <a:ext cx="1261520" cy="19903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6924" y="167562"/>
            <a:ext cx="344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accent5"/>
                </a:solidFill>
              </a:rPr>
              <a:t>Како се крећемо ?</a:t>
            </a:r>
            <a:endParaRPr 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272089" y="1080656"/>
            <a:ext cx="8596668" cy="4160608"/>
          </a:xfrm>
        </p:spPr>
        <p:txBody>
          <a:bodyPr/>
          <a:lstStyle/>
          <a:p>
            <a:endParaRPr lang="sr-Cyrl-RS" dirty="0" smtClean="0"/>
          </a:p>
          <a:p>
            <a:pPr marL="0" indent="0">
              <a:buNone/>
            </a:pPr>
            <a:r>
              <a:rPr lang="sr-Cyrl-RS" sz="4800" dirty="0" smtClean="0"/>
              <a:t>       </a:t>
            </a:r>
            <a:r>
              <a:rPr lang="sr-Cyrl-RS" sz="4800" dirty="0" smtClean="0">
                <a:solidFill>
                  <a:schemeClr val="tx1"/>
                </a:solidFill>
              </a:rPr>
              <a:t>Марш дрвених војнка</a:t>
            </a:r>
          </a:p>
          <a:p>
            <a:pPr marL="0" indent="0">
              <a:buNone/>
            </a:pPr>
            <a:r>
              <a:rPr lang="sr-Cyrl-RS" dirty="0" smtClean="0"/>
              <a:t>                                    </a:t>
            </a:r>
            <a:r>
              <a:rPr lang="sr-Cyrl-RS" sz="3200" dirty="0" smtClean="0"/>
              <a:t>П.И.Чајковски</a:t>
            </a:r>
          </a:p>
          <a:p>
            <a:endParaRPr lang="sr-Cyrl-R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82" y="2903311"/>
            <a:ext cx="5891645" cy="233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4598" y="985403"/>
            <a:ext cx="3198475" cy="1320800"/>
          </a:xfrm>
        </p:spPr>
        <p:txBody>
          <a:bodyPr/>
          <a:lstStyle/>
          <a:p>
            <a:r>
              <a:rPr lang="sr-Cyrl-RS" u="sng" dirty="0" smtClean="0">
                <a:solidFill>
                  <a:srgbClr val="0070C0"/>
                </a:solidFill>
              </a:rPr>
              <a:t>Петар Иљич </a:t>
            </a:r>
            <a:br>
              <a:rPr lang="sr-Cyrl-RS" u="sng" dirty="0" smtClean="0">
                <a:solidFill>
                  <a:srgbClr val="0070C0"/>
                </a:solidFill>
              </a:rPr>
            </a:br>
            <a:r>
              <a:rPr lang="sr-Cyrl-RS" u="sng" dirty="0" smtClean="0">
                <a:solidFill>
                  <a:srgbClr val="0070C0"/>
                </a:solidFill>
              </a:rPr>
              <a:t>Чајковски</a:t>
            </a:r>
            <a:endParaRPr lang="en-US" u="sng" dirty="0">
              <a:solidFill>
                <a:srgbClr val="0070C0"/>
              </a:solidFill>
            </a:endParaRPr>
          </a:p>
        </p:txBody>
      </p:sp>
      <p:pic>
        <p:nvPicPr>
          <p:cNvPr id="4" name="Čuvar mjesta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73" y="0"/>
            <a:ext cx="4110326" cy="3447655"/>
          </a:xfrm>
        </p:spPr>
      </p:pic>
      <p:sp>
        <p:nvSpPr>
          <p:cNvPr id="5" name="TextBox 4"/>
          <p:cNvSpPr txBox="1"/>
          <p:nvPr/>
        </p:nvSpPr>
        <p:spPr>
          <a:xfrm>
            <a:off x="105832" y="3656445"/>
            <a:ext cx="1139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/>
              <a:t>-П.И.Чајковски био је познати руски композитор.</a:t>
            </a:r>
          </a:p>
          <a:p>
            <a:r>
              <a:rPr lang="sr-Cyrl-RS" sz="3200" b="1" dirty="0" smtClean="0"/>
              <a:t>-Компоновао је </a:t>
            </a:r>
            <a:r>
              <a:rPr lang="sr-Cyrl-RS" sz="3200" b="1" dirty="0" smtClean="0">
                <a:solidFill>
                  <a:srgbClr val="7030A0"/>
                </a:solidFill>
              </a:rPr>
              <a:t>опере</a:t>
            </a:r>
            <a:r>
              <a:rPr lang="sr-Cyrl-RS" sz="3200" b="1" dirty="0" smtClean="0"/>
              <a:t>(Трноружица),</a:t>
            </a:r>
            <a:r>
              <a:rPr lang="sr-Cyrl-RS" sz="3200" b="1" dirty="0" smtClean="0">
                <a:solidFill>
                  <a:srgbClr val="7030A0"/>
                </a:solidFill>
              </a:rPr>
              <a:t>балете</a:t>
            </a:r>
            <a:r>
              <a:rPr lang="sr-Cyrl-RS" sz="3200" b="1" dirty="0" smtClean="0"/>
              <a:t> (Лабудово језеро,Крцко Орашчић,Успавана љепотица),</a:t>
            </a:r>
          </a:p>
          <a:p>
            <a:r>
              <a:rPr lang="sr-Cyrl-RS" sz="3200" b="1" dirty="0" smtClean="0">
                <a:solidFill>
                  <a:srgbClr val="7030A0"/>
                </a:solidFill>
              </a:rPr>
              <a:t>симфоније</a:t>
            </a:r>
            <a:r>
              <a:rPr lang="sr-Cyrl-RS" sz="3200" b="1" dirty="0" smtClean="0"/>
              <a:t>,пјесме за хор,а први </a:t>
            </a:r>
            <a:r>
              <a:rPr lang="sr-Cyrl-RS" sz="3200" b="1" dirty="0" smtClean="0">
                <a:solidFill>
                  <a:srgbClr val="7030A0"/>
                </a:solidFill>
              </a:rPr>
              <a:t>валцер</a:t>
            </a:r>
            <a:r>
              <a:rPr lang="sr-Cyrl-RS" sz="3200" b="1" dirty="0" smtClean="0"/>
              <a:t> компоновао је са 14 година.</a:t>
            </a:r>
            <a:endParaRPr lang="en-US" sz="32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99" y="0"/>
            <a:ext cx="4167765" cy="34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9515" y="453735"/>
            <a:ext cx="8809567" cy="1073729"/>
          </a:xfrm>
        </p:spPr>
        <p:txBody>
          <a:bodyPr>
            <a:no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„Марш дрвених војника“ је клавирска композиција. </a:t>
            </a:r>
            <a:r>
              <a:rPr lang="sr-Cyrl-RS" sz="2800" dirty="0" smtClean="0">
                <a:solidFill>
                  <a:schemeClr val="tx1"/>
                </a:solidFill>
              </a:rPr>
              <a:t>Чућемо звук клавира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552643" y="1558021"/>
            <a:ext cx="8596668" cy="3880773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</a:rPr>
              <a:t>Слушање композиције</a:t>
            </a:r>
          </a:p>
          <a:p>
            <a:r>
              <a:rPr lang="sr-Cyrl-RS" b="1" dirty="0" smtClean="0">
                <a:solidFill>
                  <a:schemeClr val="tx1"/>
                </a:solidFill>
              </a:rPr>
              <a:t>Можемо ли замислити како марширамо?</a:t>
            </a:r>
          </a:p>
          <a:p>
            <a:r>
              <a:rPr lang="sr-Cyrl-RS" b="1" dirty="0" smtClean="0">
                <a:solidFill>
                  <a:schemeClr val="tx1"/>
                </a:solidFill>
              </a:rPr>
              <a:t>Ко обично маршира?</a:t>
            </a:r>
            <a:endParaRPr lang="sr-Cyrl-RS" sz="2000" dirty="0" smtClean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O</a:t>
            </a:r>
            <a:r>
              <a:rPr lang="sr-Cyrl-RS" sz="2000" b="1" dirty="0" smtClean="0">
                <a:solidFill>
                  <a:schemeClr val="tx1"/>
                </a:solidFill>
              </a:rPr>
              <a:t>ни би сувише круто марширали</a:t>
            </a:r>
          </a:p>
          <a:p>
            <a:r>
              <a:rPr lang="sr-Cyrl-RS" sz="2000" b="1" dirty="0" smtClean="0">
                <a:solidFill>
                  <a:srgbClr val="0070C0"/>
                </a:solidFill>
              </a:rPr>
              <a:t>Коме је уствари посвећен овај марш?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4" name="17-P. I. Cajkovski-Mars Drvenih Vojni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6177" y="948421"/>
            <a:ext cx="609600" cy="6096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10" y="3907535"/>
            <a:ext cx="7533408" cy="253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92424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5636" y="200909"/>
            <a:ext cx="86452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Марш представља музику уз коју се корача.</a:t>
            </a:r>
          </a:p>
          <a:p>
            <a:endParaRPr lang="sr-Cyrl-RS" sz="2400" b="1" dirty="0" smtClean="0"/>
          </a:p>
          <a:p>
            <a:r>
              <a:rPr lang="sr-Cyrl-RS" sz="2400" b="1" dirty="0" smtClean="0"/>
              <a:t>-Слушање композиције</a:t>
            </a:r>
          </a:p>
          <a:p>
            <a:endParaRPr lang="sr-Cyrl-RS" sz="2000" b="1" dirty="0" smtClean="0"/>
          </a:p>
          <a:p>
            <a:endParaRPr lang="sr-Cyrl-RS" sz="2000" b="1" dirty="0"/>
          </a:p>
          <a:p>
            <a:endParaRPr lang="sr-Cyrl-RS" sz="2000" b="1" dirty="0" smtClean="0"/>
          </a:p>
          <a:p>
            <a:endParaRPr lang="en-US" sz="2000" b="1" dirty="0"/>
          </a:p>
        </p:txBody>
      </p:sp>
      <p:pic>
        <p:nvPicPr>
          <p:cNvPr id="2" name="17-P. I. Cajkovski-Mars Drvenih Vojni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46071" y="1416626"/>
            <a:ext cx="609600" cy="609600"/>
          </a:xfrm>
          <a:prstGeom prst="rect">
            <a:avLst/>
          </a:prstGeom>
        </p:spPr>
      </p:pic>
      <p:sp>
        <p:nvSpPr>
          <p:cNvPr id="3" name="Pravougaonik 2"/>
          <p:cNvSpPr/>
          <p:nvPr/>
        </p:nvSpPr>
        <p:spPr>
          <a:xfrm>
            <a:off x="1188026" y="4509781"/>
            <a:ext cx="7862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sz="1600" b="1" dirty="0"/>
          </a:p>
          <a:p>
            <a:r>
              <a:rPr lang="sr-Cyrl-RS" sz="2400" b="1" dirty="0" smtClean="0"/>
              <a:t>.</a:t>
            </a:r>
            <a:endParaRPr lang="sr-Cyrl-RS" sz="2400" b="1" dirty="0"/>
          </a:p>
        </p:txBody>
      </p:sp>
      <p:pic>
        <p:nvPicPr>
          <p:cNvPr id="6" name="Čuvar mjesta sadržaj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192483"/>
            <a:ext cx="8478981" cy="4075860"/>
          </a:xfrm>
          <a:prstGeom prst="rect">
            <a:avLst/>
          </a:prstGeom>
        </p:spPr>
      </p:pic>
      <p:sp>
        <p:nvSpPr>
          <p:cNvPr id="7" name="Čuvar mjesta sadržaja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8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9242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sadržaja 1"/>
          <p:cNvSpPr>
            <a:spLocks noGrp="1"/>
          </p:cNvSpPr>
          <p:nvPr>
            <p:ph idx="1"/>
          </p:nvPr>
        </p:nvSpPr>
        <p:spPr>
          <a:xfrm>
            <a:off x="479907" y="401783"/>
            <a:ext cx="8596668" cy="5334780"/>
          </a:xfrm>
        </p:spPr>
        <p:txBody>
          <a:bodyPr/>
          <a:lstStyle/>
          <a:p>
            <a:pPr marL="0" indent="0">
              <a:buNone/>
            </a:pPr>
            <a:endParaRPr lang="sr-Cyrl-RS" b="1" dirty="0"/>
          </a:p>
          <a:p>
            <a:r>
              <a:rPr lang="sr-Cyrl-RS" sz="3600" dirty="0" smtClean="0">
                <a:solidFill>
                  <a:schemeClr val="tx1"/>
                </a:solidFill>
              </a:rPr>
              <a:t>Композиција има одлучан карактер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sr-Cyrl-RS" sz="3600" dirty="0" smtClean="0">
                <a:solidFill>
                  <a:schemeClr val="tx1"/>
                </a:solidFill>
              </a:rPr>
              <a:t>Који се инструмент чује?</a:t>
            </a:r>
            <a:r>
              <a:rPr lang="en-US" sz="3600" dirty="0" smtClean="0">
                <a:solidFill>
                  <a:schemeClr val="tx1"/>
                </a:solidFill>
              </a:rPr>
              <a:t>       </a:t>
            </a:r>
          </a:p>
          <a:p>
            <a:r>
              <a:rPr lang="sr-Cyrl-RS" sz="3600" dirty="0">
                <a:solidFill>
                  <a:schemeClr val="tx1"/>
                </a:solidFill>
              </a:rPr>
              <a:t>Инструмент који се чује је </a:t>
            </a:r>
            <a:r>
              <a:rPr lang="sr-Cyrl-RS" sz="3600" dirty="0">
                <a:solidFill>
                  <a:srgbClr val="FF0000"/>
                </a:solidFill>
              </a:rPr>
              <a:t>клавир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Čuvar mjesta sadržaj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171" y="2961409"/>
            <a:ext cx="7439889" cy="314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9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6189" y="516082"/>
            <a:ext cx="10068793" cy="1281545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chemeClr val="tx1"/>
                </a:solidFill>
              </a:rPr>
              <a:t/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/>
              <a:t/>
            </a:r>
            <a:br>
              <a:rPr lang="sr-Cyrl-RS" b="1" dirty="0"/>
            </a:br>
            <a:r>
              <a:rPr lang="sr-Cyrl-RS" b="1" dirty="0">
                <a:solidFill>
                  <a:schemeClr val="tx1"/>
                </a:solidFill>
              </a:rPr>
              <a:t/>
            </a:r>
            <a:br>
              <a:rPr lang="sr-Cyrl-RS" b="1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317" y="706583"/>
            <a:ext cx="3408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u="sng" dirty="0" smtClean="0">
                <a:solidFill>
                  <a:schemeClr val="accent5"/>
                </a:solidFill>
              </a:rPr>
              <a:t>Да поновимо:</a:t>
            </a:r>
            <a:endParaRPr lang="sr-Cyrl-RS" sz="3200" b="1" u="sng" dirty="0">
              <a:solidFill>
                <a:schemeClr val="accent5"/>
              </a:solidFill>
            </a:endParaRPr>
          </a:p>
        </p:txBody>
      </p:sp>
      <p:sp>
        <p:nvSpPr>
          <p:cNvPr id="8" name="Pravougaonik 7"/>
          <p:cNvSpPr/>
          <p:nvPr/>
        </p:nvSpPr>
        <p:spPr>
          <a:xfrm>
            <a:off x="488698" y="2213147"/>
            <a:ext cx="5905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 smtClean="0"/>
              <a:t>Назив композиције коју смо слушали:</a:t>
            </a:r>
            <a:endParaRPr lang="en-US" sz="2400" dirty="0"/>
          </a:p>
        </p:txBody>
      </p:sp>
      <p:sp>
        <p:nvSpPr>
          <p:cNvPr id="9" name="Pravougaonik 8"/>
          <p:cNvSpPr/>
          <p:nvPr/>
        </p:nvSpPr>
        <p:spPr>
          <a:xfrm>
            <a:off x="6181494" y="2202407"/>
            <a:ext cx="4060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</a:rPr>
              <a:t>„Марш </a:t>
            </a:r>
            <a:r>
              <a:rPr lang="sr-Cyrl-RS" sz="2400" b="1" dirty="0">
                <a:solidFill>
                  <a:srgbClr val="FF0000"/>
                </a:solidFill>
              </a:rPr>
              <a:t>дрвених </a:t>
            </a:r>
            <a:r>
              <a:rPr lang="sr-Cyrl-RS" sz="2400" b="1" dirty="0" smtClean="0">
                <a:solidFill>
                  <a:srgbClr val="FF0000"/>
                </a:solidFill>
              </a:rPr>
              <a:t>војника“.</a:t>
            </a:r>
          </a:p>
        </p:txBody>
      </p:sp>
      <p:sp>
        <p:nvSpPr>
          <p:cNvPr id="10" name="Pravougaonik 9"/>
          <p:cNvSpPr/>
          <p:nvPr/>
        </p:nvSpPr>
        <p:spPr>
          <a:xfrm>
            <a:off x="447133" y="3228388"/>
            <a:ext cx="3020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/>
              <a:t>Име композитора: </a:t>
            </a:r>
            <a:endParaRPr lang="en-US" sz="2400" dirty="0"/>
          </a:p>
        </p:txBody>
      </p:sp>
      <p:sp>
        <p:nvSpPr>
          <p:cNvPr id="11" name="Pravougaonik 10"/>
          <p:cNvSpPr/>
          <p:nvPr/>
        </p:nvSpPr>
        <p:spPr>
          <a:xfrm>
            <a:off x="3258171" y="3220531"/>
            <a:ext cx="3690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>
                <a:solidFill>
                  <a:srgbClr val="FF0000"/>
                </a:solidFill>
              </a:rPr>
              <a:t>Петар </a:t>
            </a:r>
            <a:r>
              <a:rPr lang="sr-Cyrl-RS" sz="2400" b="1" dirty="0" smtClean="0">
                <a:solidFill>
                  <a:srgbClr val="FF0000"/>
                </a:solidFill>
              </a:rPr>
              <a:t>Иљич Чајковски.</a:t>
            </a:r>
            <a:endParaRPr lang="sr-Cyrl-RS" sz="2400" b="1" dirty="0">
              <a:solidFill>
                <a:srgbClr val="FF0000"/>
              </a:solidFill>
            </a:endParaRPr>
          </a:p>
        </p:txBody>
      </p:sp>
      <p:sp>
        <p:nvSpPr>
          <p:cNvPr id="12" name="Pravougaonik 11"/>
          <p:cNvSpPr/>
          <p:nvPr/>
        </p:nvSpPr>
        <p:spPr>
          <a:xfrm>
            <a:off x="415962" y="4261296"/>
            <a:ext cx="7269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/>
              <a:t>Инструмент на коме се изводи </a:t>
            </a:r>
            <a:r>
              <a:rPr lang="sr-Cyrl-RS" sz="2400" b="1" dirty="0" smtClean="0"/>
              <a:t>композиција је</a:t>
            </a:r>
            <a:endParaRPr lang="sr-Cyrl-R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81454" y="4261296"/>
            <a:ext cx="1460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</a:rPr>
              <a:t>клавир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5" name="Čuvar mjesta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4" y="17297"/>
            <a:ext cx="1868947" cy="2101056"/>
          </a:xfrm>
        </p:spPr>
      </p:pic>
    </p:spTree>
    <p:extLst>
      <p:ext uri="{BB962C8B-B14F-4D97-AF65-F5344CB8AC3E}">
        <p14:creationId xmlns:p14="http://schemas.microsoft.com/office/powerpoint/2010/main" val="2351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7030A0"/>
                </a:solidFill>
              </a:rPr>
              <a:t>Музички квиз: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79906" y="1288474"/>
            <a:ext cx="8596668" cy="53824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2400" b="1" dirty="0" smtClean="0">
                <a:solidFill>
                  <a:schemeClr val="tx1"/>
                </a:solidFill>
              </a:rPr>
              <a:t>1.Музика уз коју се корача зове се марш.</a:t>
            </a:r>
          </a:p>
          <a:p>
            <a:pPr marL="0" indent="0">
              <a:buNone/>
            </a:pPr>
            <a:r>
              <a:rPr lang="sr-Cyrl-RS" sz="2400" b="1" dirty="0">
                <a:solidFill>
                  <a:schemeClr val="tx1"/>
                </a:solidFill>
              </a:rPr>
              <a:t> </a:t>
            </a:r>
            <a:r>
              <a:rPr lang="sr-Cyrl-RS" sz="2400" b="1" dirty="0" smtClean="0">
                <a:solidFill>
                  <a:schemeClr val="tx1"/>
                </a:solidFill>
              </a:rPr>
              <a:t>      Да    или   Не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accent5"/>
                </a:solidFill>
              </a:rPr>
              <a:t>Да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tx1"/>
                </a:solidFill>
              </a:rPr>
              <a:t>2. Назив композиције је „Марш дрвених   _____________“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accent5"/>
                </a:solidFill>
              </a:rPr>
              <a:t>војника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tx1"/>
                </a:solidFill>
              </a:rPr>
              <a:t>3. У композицији чујемо: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tx1"/>
                </a:solidFill>
              </a:rPr>
              <a:t>     а) Један  инструмент   или    б) више инструмената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accent5"/>
                </a:solidFill>
              </a:rPr>
              <a:t>а) један инструмент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tx1"/>
                </a:solidFill>
              </a:rPr>
              <a:t>4. Како се зове тај инструмент?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tx1"/>
                </a:solidFill>
              </a:rPr>
              <a:t>Тај инструмент се зове </a:t>
            </a:r>
            <a:r>
              <a:rPr lang="sr-Cyrl-RS" sz="2400" b="1" dirty="0" smtClean="0">
                <a:solidFill>
                  <a:schemeClr val="accent5"/>
                </a:solidFill>
              </a:rPr>
              <a:t>клавир.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100" y="1776846"/>
            <a:ext cx="2359585" cy="233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306</TotalTime>
  <Words>246</Words>
  <Application>Microsoft Office PowerPoint</Application>
  <PresentationFormat>Široki ekran</PresentationFormat>
  <Paragraphs>54</Paragraphs>
  <Slides>10</Slides>
  <Notes>0</Notes>
  <HiddenSlides>0</HiddenSlides>
  <MMClips>2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Faseta</vt:lpstr>
      <vt:lpstr>Музичка култура</vt:lpstr>
      <vt:lpstr>PowerPoint prezentacija</vt:lpstr>
      <vt:lpstr>PowerPoint prezentacija</vt:lpstr>
      <vt:lpstr>Петар Иљич  Чајковски</vt:lpstr>
      <vt:lpstr>„Марш дрвених војника“ је клавирска композиција. Чућемо звук клавира</vt:lpstr>
      <vt:lpstr>PowerPoint prezentacija</vt:lpstr>
      <vt:lpstr>PowerPoint prezentacija</vt:lpstr>
      <vt:lpstr>   </vt:lpstr>
      <vt:lpstr>Музички квиз: </vt:lpstr>
      <vt:lpstr>PowerPoint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Музичка култура</dc:title>
  <dc:creator>MM</dc:creator>
  <cp:lastModifiedBy>MM</cp:lastModifiedBy>
  <cp:revision>37</cp:revision>
  <dcterms:created xsi:type="dcterms:W3CDTF">2020-11-06T03:07:18Z</dcterms:created>
  <dcterms:modified xsi:type="dcterms:W3CDTF">2020-11-08T20:10:52Z</dcterms:modified>
</cp:coreProperties>
</file>