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35885D-F1D9-4573-9D7F-E65FA8F3EE07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471A6C-DDFC-43E0-B0BD-9A4558169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5885D-F1D9-4573-9D7F-E65FA8F3EE07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471A6C-DDFC-43E0-B0BD-9A4558169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5885D-F1D9-4573-9D7F-E65FA8F3EE07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471A6C-DDFC-43E0-B0BD-9A4558169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5885D-F1D9-4573-9D7F-E65FA8F3EE07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471A6C-DDFC-43E0-B0BD-9A455816969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5885D-F1D9-4573-9D7F-E65FA8F3EE07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471A6C-DDFC-43E0-B0BD-9A455816969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5885D-F1D9-4573-9D7F-E65FA8F3EE07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471A6C-DDFC-43E0-B0BD-9A45581696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5885D-F1D9-4573-9D7F-E65FA8F3EE07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471A6C-DDFC-43E0-B0BD-9A455816969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5885D-F1D9-4573-9D7F-E65FA8F3EE07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471A6C-DDFC-43E0-B0BD-9A455816969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35885D-F1D9-4573-9D7F-E65FA8F3EE07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471A6C-DDFC-43E0-B0BD-9A4558169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135885D-F1D9-4573-9D7F-E65FA8F3EE07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471A6C-DDFC-43E0-B0BD-9A455816969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35885D-F1D9-4573-9D7F-E65FA8F3EE07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471A6C-DDFC-43E0-B0BD-9A455816969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135885D-F1D9-4573-9D7F-E65FA8F3EE07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D471A6C-DDFC-43E0-B0BD-9A45581696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dirty="0" smtClean="0"/>
              <a:t>Wetter und Hobbys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2636912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4000" b="1" dirty="0" smtClean="0"/>
              <a:t>Hobbys</a:t>
            </a:r>
            <a:endParaRPr lang="en-US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404664"/>
            <a:ext cx="19442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/>
              <a:t>Fu</a:t>
            </a:r>
            <a:r>
              <a:rPr lang="de-DE" sz="2400" dirty="0" smtClean="0"/>
              <a:t>ßball, Basketball, Volleyball spielen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404664"/>
            <a:ext cx="15841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Salsa, Walzer, Samba tanzen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283968" y="404664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Origami, Schmuck basteln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372200" y="548680"/>
            <a:ext cx="21602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Domino, Karten, Schach spielen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3861048"/>
            <a:ext cx="280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Ski, Skateboard, Rad, Inlineskates fahren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076056" y="3789040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Judo, Yoga machen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716016" y="4581128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Comics, Romane, Krimis, Sportblogs, Modeblogs lesen</a:t>
            </a:r>
            <a:endParaRPr 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  <p:bldP spid="7" grpId="0" build="p"/>
      <p:bldP spid="8" grpId="0" build="p"/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Wett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481138"/>
            <a:ext cx="7488832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Wetter  </a:t>
            </a:r>
            <a:r>
              <a:rPr lang="de-DE" sz="2400" dirty="0" smtClean="0"/>
              <a:t>(Lehrbuch, Seite 34)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 ist das Wetter heute?</a:t>
            </a:r>
            <a:endParaRPr lang="en-US" dirty="0"/>
          </a:p>
        </p:txBody>
      </p:sp>
      <p:pic>
        <p:nvPicPr>
          <p:cNvPr id="4" name="Content Placeholder 3" descr="Sonne: Lachende Sonne zum Ausmalen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1524000" cy="2154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699792" y="1844824"/>
            <a:ext cx="56166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Es ist sonnig und warm, es sind 27 Grad.</a:t>
            </a:r>
            <a:endParaRPr lang="en-US" sz="2800" dirty="0"/>
          </a:p>
        </p:txBody>
      </p:sp>
      <p:pic>
        <p:nvPicPr>
          <p:cNvPr id="6" name="Picture 5" descr="Wolke Malvorlage kostenlos » Wolken Ausmalbilder"/>
          <p:cNvPicPr/>
          <p:nvPr/>
        </p:nvPicPr>
        <p:blipFill>
          <a:blip r:embed="rId3" cstate="print"/>
          <a:srcRect t="16400" r="4237" b="14000"/>
          <a:stretch>
            <a:fillRect/>
          </a:stretch>
        </p:blipFill>
        <p:spPr bwMode="auto">
          <a:xfrm>
            <a:off x="2915816" y="2780928"/>
            <a:ext cx="2016225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148064" y="3140968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Es regnet.</a:t>
            </a:r>
            <a:endParaRPr lang="en-US" sz="2800" dirty="0"/>
          </a:p>
        </p:txBody>
      </p:sp>
      <p:pic>
        <p:nvPicPr>
          <p:cNvPr id="8" name="Picture 7" descr="Wolke Malvorlage kostenlos » Wolken Ausmalbilder"/>
          <p:cNvPicPr/>
          <p:nvPr/>
        </p:nvPicPr>
        <p:blipFill>
          <a:blip r:embed="rId4" cstate="print"/>
          <a:srcRect l="10200" t="13842" r="5200"/>
          <a:stretch>
            <a:fillRect/>
          </a:stretch>
        </p:blipFill>
        <p:spPr bwMode="auto">
          <a:xfrm>
            <a:off x="683569" y="4149080"/>
            <a:ext cx="244827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635896" y="4797152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Es ist bewölkt.</a:t>
            </a:r>
            <a:endParaRPr lang="en-US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 ist das Wetter heute?</a:t>
            </a:r>
            <a:endParaRPr lang="en-US" dirty="0"/>
          </a:p>
        </p:txBody>
      </p:sp>
      <p:pic>
        <p:nvPicPr>
          <p:cNvPr id="4" name="Content Placeholder 3" descr="Schneeflocken - Ausmalbild - Naturstrolche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44824"/>
            <a:ext cx="180020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699792" y="1772816"/>
            <a:ext cx="43924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Es schneit. Es ist kalt, </a:t>
            </a:r>
          </a:p>
          <a:p>
            <a:r>
              <a:rPr lang="de-DE" sz="2800" dirty="0" smtClean="0"/>
              <a:t>es sind 2 Grad unter Null.</a:t>
            </a:r>
            <a:endParaRPr lang="en-US" sz="2800" dirty="0"/>
          </a:p>
        </p:txBody>
      </p:sp>
      <p:pic>
        <p:nvPicPr>
          <p:cNvPr id="7" name="Picture 6" descr="Bildergebnis für wind clipart | Zeichenvorlagen, Ausmalbilder, Zeichnu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077072"/>
            <a:ext cx="280987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995936" y="3933056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Es ist windig.</a:t>
            </a:r>
            <a:endParaRPr lang="en-US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Wetter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268760"/>
            <a:ext cx="4896544" cy="496855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 ist das Wetter in...?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Es ist sonnig, ich kann... </a:t>
            </a:r>
          </a:p>
          <a:p>
            <a:pPr>
              <a:buNone/>
            </a:pPr>
            <a:r>
              <a:rPr lang="de-DE" dirty="0" smtClean="0"/>
              <a:t> </a:t>
            </a:r>
            <a:r>
              <a:rPr lang="de-DE" dirty="0" smtClean="0"/>
              <a:t>  Rad fahren	</a:t>
            </a:r>
            <a:r>
              <a:rPr lang="de-DE" dirty="0" smtClean="0"/>
              <a:t>Fußball </a:t>
            </a:r>
            <a:r>
              <a:rPr lang="de-DE" dirty="0" smtClean="0"/>
              <a:t>spielen</a:t>
            </a:r>
          </a:p>
          <a:p>
            <a:pPr>
              <a:buNone/>
            </a:pPr>
            <a:r>
              <a:rPr lang="de-DE" dirty="0" smtClean="0"/>
              <a:t> </a:t>
            </a:r>
            <a:r>
              <a:rPr lang="de-DE" dirty="0" smtClean="0"/>
              <a:t>  Inlineskates fahren		Tennis spielen</a:t>
            </a:r>
          </a:p>
          <a:p>
            <a:r>
              <a:rPr lang="de-DE" dirty="0" smtClean="0"/>
              <a:t>Es schneit, ich kann...</a:t>
            </a:r>
          </a:p>
          <a:p>
            <a:pPr>
              <a:buNone/>
            </a:pPr>
            <a:r>
              <a:rPr lang="de-DE" dirty="0" smtClean="0"/>
              <a:t>	</a:t>
            </a:r>
            <a:r>
              <a:rPr lang="de-DE" dirty="0" smtClean="0"/>
              <a:t>Ski fahren</a:t>
            </a:r>
          </a:p>
          <a:p>
            <a:r>
              <a:rPr lang="de-DE" dirty="0" smtClean="0"/>
              <a:t>Es regnet und es ist kalt, ich kann...</a:t>
            </a:r>
          </a:p>
          <a:p>
            <a:pPr>
              <a:buNone/>
            </a:pPr>
            <a:r>
              <a:rPr lang="de-DE" dirty="0" smtClean="0"/>
              <a:t>	</a:t>
            </a:r>
            <a:r>
              <a:rPr lang="de-DE" dirty="0" smtClean="0"/>
              <a:t>Comics lesen		Karten spielen	</a:t>
            </a:r>
          </a:p>
          <a:p>
            <a:pPr>
              <a:buNone/>
            </a:pPr>
            <a:r>
              <a:rPr lang="de-DE" dirty="0" smtClean="0"/>
              <a:t>	</a:t>
            </a:r>
            <a:r>
              <a:rPr lang="de-DE" dirty="0" smtClean="0"/>
              <a:t>Origami basteln</a:t>
            </a:r>
          </a:p>
          <a:p>
            <a:r>
              <a:rPr lang="de-DE" dirty="0" smtClean="0"/>
              <a:t>Und du? Was kannst du bei welchem Wetter machen?</a:t>
            </a:r>
            <a:endParaRPr lang="de-DE" dirty="0" smtClean="0"/>
          </a:p>
          <a:p>
            <a:pPr>
              <a:buNone/>
            </a:pPr>
            <a:r>
              <a:rPr lang="de-DE" dirty="0" smtClean="0"/>
              <a:t>	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Was machst du in deiner Freizeit?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Wetter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4048" y="1484784"/>
            <a:ext cx="3074238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Hausaufgabe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1844824"/>
            <a:ext cx="324036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2800" dirty="0" smtClean="0"/>
              <a:t> Arbeitsbuch, die Seiten 19 </a:t>
            </a:r>
          </a:p>
          <a:p>
            <a:r>
              <a:rPr lang="de-DE" sz="2800" dirty="0" smtClean="0"/>
              <a:t>und 20, die Aufgabe 6a</a:t>
            </a:r>
          </a:p>
          <a:p>
            <a:pPr>
              <a:buFont typeface="Arial" pitchFamily="34" charset="0"/>
              <a:buChar char="•"/>
            </a:pPr>
            <a:r>
              <a:rPr lang="de-DE" sz="2800" dirty="0"/>
              <a:t> </a:t>
            </a:r>
            <a:r>
              <a:rPr lang="de-DE" sz="2800" dirty="0" smtClean="0"/>
              <a:t>Wetter und Hobby</a:t>
            </a:r>
          </a:p>
          <a:p>
            <a:r>
              <a:rPr lang="de-DE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Tschüs </a:t>
            </a:r>
            <a:r>
              <a:rPr lang="de-DE" dirty="0" smtClean="0">
                <a:sym typeface="Wingdings" pitchFamily="2" charset="2"/>
              </a:rPr>
              <a:t>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98</TotalTime>
  <Words>149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Wetter und Hobbys </vt:lpstr>
      <vt:lpstr>Slide 2</vt:lpstr>
      <vt:lpstr>Das Wetter  (Lehrbuch, Seite 34)</vt:lpstr>
      <vt:lpstr>Wie ist das Wetter heute?</vt:lpstr>
      <vt:lpstr>Wie ist das Wetter heute?</vt:lpstr>
      <vt:lpstr>Wie ist das Wetter in...?</vt:lpstr>
      <vt:lpstr>Was machst du in deiner Freizeit?</vt:lpstr>
      <vt:lpstr>Die Hausaufgabe</vt:lpstr>
      <vt:lpstr>Tschüs 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Wetter und Hobbys</dc:title>
  <dc:creator>PC</dc:creator>
  <cp:lastModifiedBy>PC</cp:lastModifiedBy>
  <cp:revision>15</cp:revision>
  <dcterms:created xsi:type="dcterms:W3CDTF">2020-11-08T20:03:03Z</dcterms:created>
  <dcterms:modified xsi:type="dcterms:W3CDTF">2020-11-08T21:41:41Z</dcterms:modified>
</cp:coreProperties>
</file>