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6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26A88E-7F92-4BFA-A50F-146B0089A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81E4C24-024C-4838-BC1F-2828E5736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8AD6F5-823B-444A-9B1F-E8CE49A8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E6D55F-8BB8-40B3-9F71-8358A286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0D5093-7E64-43B1-9E14-57BB2801A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048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2160B2-934F-4CCE-ACA0-94BC76F97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F63E789-52C9-4AF4-82B1-73AF63BA8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87C068-9CF8-4DB2-AD07-855A75502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224484-30C6-439F-9C41-F2176E4EB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8A687A-1840-4A19-AB41-80AAC588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087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6F42CB8-6413-4FE1-9F57-0D310CEA1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1BE65D-83A3-4007-A287-DCF34AD7B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B30A15-EEB9-4A14-9A84-5E9716B3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E72E1C-0284-441E-80E2-852D6CC57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734B63-9498-438A-90F9-9AF9B2EB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159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30B572-62A1-4F5B-8971-3C814337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86D595-3A6E-400C-AD74-8BD234901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DBC0B3-4D37-42B6-AAC3-C1C3DFEC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DC1090-8525-4F8D-B393-19709E17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B5973B-F228-4D17-8CE4-ED90910D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164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3BB382-C38B-40E8-916A-939E634E5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8DAC24C-94F5-4384-9442-25DAA7D1A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C9E78F-F532-4D17-9825-6F30D02A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9A9B96-4B05-4678-9660-273B8816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84136D-EC71-42BA-ACA0-90E33AE7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806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3BA351-D9FC-4DC7-A759-46EA623D9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016BF0-15ED-4AA4-97C6-053F7F6E5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D0D320F-9F32-49FF-B9CC-0B6852393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39A378A-62CA-4843-99D2-30E4478C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7A419D-C89B-40AA-B331-47D3C52FE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D7C8361-5CB9-46DF-AE95-654461EA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760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73DA1F-A932-4FC8-82BD-0F1A1A1A5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94329B-2C48-47C5-B1F5-3ABA58393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A47A542-3EA3-4B26-9883-ACE8E3947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BB6DF0F-623A-489D-B802-F25D726A9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9C9B0FF-661A-4D74-A171-971E82A9B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5C58699-5ECF-43AF-9536-B10707795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69C7F8F-C208-44A8-8379-43DF5DAD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08A7FD2-7A9D-4AAA-8307-65FD5799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536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CFA72F-3ECB-433B-B3BA-463435B8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1122510-5B43-4A1E-83CB-BBF9E2BE7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FE4CD37-1B5E-4F99-8289-89560ED6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7D130B-5BF2-4513-9718-D408D6D6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603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DBB0BA5-E916-43D5-955A-3CD54391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E8E9B66-13A8-4C09-AFB9-50FCEDE3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4D1DDE1-7720-4632-BF02-89A27860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052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5ECCE1-0ED3-4D82-B682-A95173E21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6BD60C-A2D9-44C3-8A70-B82A84A47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1033B6D-E8E8-4A44-B146-5D742AFA2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CE54F75-3839-4280-B446-DFFA9DC56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F56DB29-6A21-4DAA-8C60-6AA403DEE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E79233-29B8-4E9E-B438-F6CBD048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293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548964-93DF-43E3-8033-746B47AE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5AE7FD6-D5F9-4D40-A760-20FFC3AFDA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EB56ADE-A2F4-4E77-A325-988D72022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342D562-51E4-4CBF-AFC2-7B432EF8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4E43E9-FF4C-4E91-94FF-14BB00DE0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697F9E4-9ACD-40C6-B1FC-561E9705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874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3714884-BC83-4D27-A31C-7E6E85F0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469A6BC-D992-48B6-AF68-BC6C8A9AB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5F8D663-2E02-4219-AA88-B93322C0A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51CA8-60A7-457C-B4C5-A791BD5CCF5E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FD1D57-A7F0-4307-9050-CDBE9F0D7F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D8B7C2-E11D-451C-8EFF-CEBACCEA2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F3455-FE01-4EC5-8AF9-0238F847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978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orisnik1\Desktop\123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FFC444-0D13-4E3F-8504-45BD0D40B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715" y="4128635"/>
            <a:ext cx="4686300" cy="1150937"/>
          </a:xfrm>
        </p:spPr>
        <p:txBody>
          <a:bodyPr>
            <a:noAutofit/>
          </a:bodyPr>
          <a:lstStyle/>
          <a:p>
            <a:pPr algn="l"/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МУЗИЧКА КУЛТУРА</a:t>
            </a:r>
            <a:b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3. разред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50322DC-235F-4E23-985F-46DD619ED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119" y="887865"/>
            <a:ext cx="7621762" cy="2286000"/>
          </a:xfrm>
        </p:spPr>
        <p:txBody>
          <a:bodyPr>
            <a:normAutofit/>
          </a:bodyPr>
          <a:lstStyle/>
          <a:p>
            <a:r>
              <a:rPr lang="sr-Cyrl-RS" sz="4400" dirty="0">
                <a:latin typeface="Arial" panose="020B0604020202020204" pitchFamily="34" charset="0"/>
                <a:cs typeface="Arial" panose="020B0604020202020204" pitchFamily="34" charset="0"/>
              </a:rPr>
              <a:t>Дјечије стваралаштво</a:t>
            </a:r>
          </a:p>
          <a:p>
            <a:r>
              <a:rPr lang="sr-Cyrl-RS" sz="4400" b="1" dirty="0">
                <a:latin typeface="Arial" panose="020B0604020202020204" pitchFamily="34" charset="0"/>
                <a:cs typeface="Arial" panose="020B0604020202020204" pitchFamily="34" charset="0"/>
              </a:rPr>
              <a:t>Импровизација мелодије 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4400" b="1" dirty="0">
                <a:latin typeface="Arial" panose="020B0604020202020204" pitchFamily="34" charset="0"/>
                <a:cs typeface="Arial" panose="020B0604020202020204" pitchFamily="34" charset="0"/>
              </a:rPr>
              <a:t>на задани текст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79A4491-1E6F-420B-94E7-C1115B24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3557136"/>
            <a:ext cx="4252685" cy="26312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146318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D58CC8-5447-4A0B-9F22-D8F6D4BE9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530" y="1709738"/>
            <a:ext cx="5046919" cy="28527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C2C0CAA-BEF5-464C-9442-6C938BD91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8450" y="4762500"/>
            <a:ext cx="3257550" cy="1263850"/>
          </a:xfrm>
        </p:spPr>
        <p:txBody>
          <a:bodyPr/>
          <a:lstStyle/>
          <a:p>
            <a:endParaRPr lang="en-US" dirty="0"/>
          </a:p>
          <a:p>
            <a:r>
              <a:rPr lang="sr-Cyrl-R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Компас 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A21DD99-B9D9-44AA-9ACE-9DD65A102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201" y="792063"/>
            <a:ext cx="6049313" cy="3124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9C78C13-1F36-47B2-8AE8-9AFAA3AD6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354" y="3200400"/>
            <a:ext cx="3028950" cy="3124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005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ECBC1-016E-4495-A2D3-9BCD2688A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8800"/>
            <a:ext cx="10515600" cy="901700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>
                <a:latin typeface="Arial" panose="020B0604020202020204" pitchFamily="34" charset="0"/>
                <a:cs typeface="Arial" panose="020B0604020202020204" pitchFamily="34" charset="0"/>
              </a:rPr>
              <a:t>Стране свијета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E61376-EECB-4085-8BEA-650A52FE2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0374" y="1825625"/>
            <a:ext cx="598965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СЈЕВЕР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- царство пахуља и леда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ту ћеш наћи бијелога медвједа.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 на 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ЈУГУ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каже моја бака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расту урме, памук и банана.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ИСТОКУ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попут жуте лађе,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свако јутро Сунце нам изађе.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ЗАПАДУ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Сунце зађе иза горе,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па се звијезде разгоре.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F367011-2C71-4154-8E0A-18DD516DAF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D8002A6-99DD-4398-88F4-C9498796E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809" y="2008414"/>
            <a:ext cx="4923277" cy="39212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62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28ECF6-42DC-4292-B9C5-81174D9D7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>
                <a:latin typeface="Arial" panose="020B0604020202020204" pitchFamily="34" charset="0"/>
                <a:cs typeface="Arial" panose="020B0604020202020204" pitchFamily="34" charset="0"/>
              </a:rPr>
              <a:t>Стварамо мелодију на задати текст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12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35087" y="1763486"/>
            <a:ext cx="5381895" cy="40364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11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4E9E45-DB76-4448-91D3-C744CE269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/>
          </a:bodyPr>
          <a:lstStyle/>
          <a:p>
            <a:r>
              <a:rPr lang="sr-Cyrl-RS" sz="4000" b="1" dirty="0"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63DB02-8116-4D09-904D-DFCB6649F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1574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 algn="ctr">
              <a:buNone/>
            </a:pPr>
            <a:r>
              <a:rPr lang="sr-Cyrl-RS" sz="3200" dirty="0" smtClean="0"/>
              <a:t>Управо </a:t>
            </a:r>
            <a:r>
              <a:rPr lang="sr-Cyrl-RS" sz="3200" dirty="0"/>
              <a:t>смо слушали нашу </a:t>
            </a:r>
            <a:r>
              <a:rPr lang="sr-Cyrl-RS" sz="3200" dirty="0" smtClean="0"/>
              <a:t>другарицу.</a:t>
            </a:r>
            <a:endParaRPr lang="sr-Cyrl-RS" sz="3200" dirty="0"/>
          </a:p>
          <a:p>
            <a:pPr marL="0" indent="0" algn="ctr">
              <a:buNone/>
            </a:pPr>
            <a:r>
              <a:rPr lang="sr-Cyrl-RS" sz="3200" dirty="0"/>
              <a:t>Смислила је дивну мелодију</a:t>
            </a:r>
            <a:r>
              <a:rPr lang="sr-Cyrl-RS" sz="3200" dirty="0" smtClean="0"/>
              <a:t>.</a:t>
            </a:r>
            <a:endParaRPr lang="sr-Cyrl-RS" sz="3200" dirty="0"/>
          </a:p>
          <a:p>
            <a:pPr marL="0" indent="0" algn="ctr">
              <a:buNone/>
            </a:pPr>
            <a:r>
              <a:rPr lang="sr-Cyrl-RS" sz="3200" b="1" dirty="0"/>
              <a:t>Сад је ред да ти смислиш своју мелодију и запјеваш</a:t>
            </a:r>
            <a:r>
              <a:rPr lang="sr-Cyrl-RS" sz="3200" dirty="0"/>
              <a:t>.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005449-3BA4-40D6-85F9-37B89A154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100" y="3974305"/>
            <a:ext cx="6667500" cy="23860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14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A342B2-ABE3-4C48-BBB3-1B9B682B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085" y="348797"/>
            <a:ext cx="9731829" cy="1325563"/>
          </a:xfrm>
        </p:spPr>
        <p:txBody>
          <a:bodyPr>
            <a:normAutofit/>
          </a:bodyPr>
          <a:lstStyle/>
          <a:p>
            <a:r>
              <a:rPr lang="sr-Cyrl-RS" sz="4000" dirty="0">
                <a:latin typeface="Arial" panose="020B0604020202020204" pitchFamily="34" charset="0"/>
                <a:cs typeface="Arial" panose="020B0604020202020204" pitchFamily="34" charset="0"/>
              </a:rPr>
              <a:t>Опис </a:t>
            </a:r>
            <a:r>
              <a:rPr lang="sr-Cyrl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игре:</a:t>
            </a:r>
            <a:r>
              <a:rPr lang="sr-Cyrl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СУНЦЕ И СТРАНЕ </a:t>
            </a:r>
            <a:r>
              <a:rPr lang="sr-Cyrl-RS" sz="4000" b="1" dirty="0">
                <a:latin typeface="Arial" panose="020B0604020202020204" pitchFamily="34" charset="0"/>
                <a:cs typeface="Arial" panose="020B0604020202020204" pitchFamily="34" charset="0"/>
              </a:rPr>
              <a:t>СВИЈЕТА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ACA5AE-F661-4C06-811B-537649F6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843" y="2024743"/>
            <a:ext cx="11266714" cy="41522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Дјеца стоје у једном реду са довољно простора да могу дићи руке у висини рамена (КАО АВИОНИ).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Дијете - Сунце стоји испред свих и пази на правилне покрете осталих другара .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Дијете Сунце пјева, а затим и остала дјеца, крећући се један корак и подижу руку на страну свијета која се спомиње у тренутку пјевања.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Игру напушта другар који је направио корак за ,,погрешну страну свијета".</a:t>
            </a:r>
          </a:p>
        </p:txBody>
      </p:sp>
    </p:spTree>
    <p:extLst>
      <p:ext uri="{BB962C8B-B14F-4D97-AF65-F5344CB8AC3E}">
        <p14:creationId xmlns="" xmlns:p14="http://schemas.microsoft.com/office/powerpoint/2010/main" val="17479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C3021F-6710-455D-A6BC-6E73BDCF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92" y="473528"/>
            <a:ext cx="11838214" cy="27268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ЗАПЈЕВАЈ 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ЗАИГРАЈ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,,СУНЦЕ И СТРАНЕ СВИЈЕТА"!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СМИЈ СЕ!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="" xmlns:a16="http://schemas.microsoft.com/office/drawing/2014/main" id="{861C011F-815D-4975-96C1-1DB13970EA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564" y="3424538"/>
            <a:ext cx="7298871" cy="3225146"/>
          </a:xfrm>
        </p:spPr>
      </p:pic>
    </p:spTree>
    <p:extLst>
      <p:ext uri="{BB962C8B-B14F-4D97-AF65-F5344CB8AC3E}">
        <p14:creationId xmlns="" xmlns:p14="http://schemas.microsoft.com/office/powerpoint/2010/main" val="5419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171</Words>
  <Application>Microsoft Office PowerPoint</Application>
  <PresentationFormat>Custom</PresentationFormat>
  <Paragraphs>27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МУЗИЧКА КУЛТУРА 3. разред</vt:lpstr>
      <vt:lpstr>Slide 2</vt:lpstr>
      <vt:lpstr>Стране свијета</vt:lpstr>
      <vt:lpstr>Стварамо мелодију на задати текст</vt:lpstr>
      <vt:lpstr>Задатак за самосталан рад</vt:lpstr>
      <vt:lpstr>Опис игре:СУНЦЕ И СТРАНЕ СВИЈЕТА</vt:lpstr>
      <vt:lpstr> ЗАПЈЕВАЈ И ЗАИГРАЈ  ,,СУНЦЕ И СТРАНЕ СВИЈЕТА"!    СМИЈ СЕ!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МУЗИЧКА КУЛТУРА 3. разред</dc:title>
  <dc:creator>Mirjana Brkić</dc:creator>
  <cp:lastModifiedBy>Korisnik1</cp:lastModifiedBy>
  <cp:revision>21</cp:revision>
  <dcterms:created xsi:type="dcterms:W3CDTF">2020-11-26T11:09:39Z</dcterms:created>
  <dcterms:modified xsi:type="dcterms:W3CDTF">2020-11-28T10:11:51Z</dcterms:modified>
</cp:coreProperties>
</file>