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4267200" cy="1222375"/>
          </a:xfrm>
        </p:spPr>
        <p:txBody>
          <a:bodyPr>
            <a:normAutofit fontScale="90000"/>
          </a:bodyPr>
          <a:lstStyle/>
          <a:p>
            <a:r>
              <a:rPr lang="sr-Cyrl-BA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br>
              <a:rPr lang="sr-Cyrl-BA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РАЗРЕД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077200" cy="1752600"/>
          </a:xfrm>
        </p:spPr>
        <p:txBody>
          <a:bodyPr>
            <a:normAutofit lnSpcReduction="10000"/>
          </a:bodyPr>
          <a:lstStyle/>
          <a:p>
            <a:r>
              <a:rPr lang="sr-Cyrl-BA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ИЗРАЧУНАВАЊЕ ПОВРШИНЕ ПРАВОУГАОНИКА И КВАДРАТА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6" name="Picture 5" descr="POINT Shopping Cent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191000"/>
            <a:ext cx="7391400" cy="215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Задаци за вјежбање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Израчунај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обим и површину правоугаоника, ако су му странице дужине 6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и 10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cm.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13484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6c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r>
              <a:rPr lang="sr-Latn-C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10cm</a:t>
            </a:r>
          </a:p>
          <a:p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= ?</a:t>
            </a:r>
          </a:p>
          <a:p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2133600" y="2667000"/>
            <a:ext cx="19812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4600" y="419100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6cm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733800" y="3124200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10cm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8768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+ b)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(6cm + 10cm)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 ∙ 16cm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 = 32cm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48768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 = a ∙ b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 = 6cm ∙ 10cm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0cm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Premium Vector | Student holding mathematics tools"/>
          <p:cNvPicPr>
            <a:picLocks noChangeAspect="1" noChangeArrowheads="1"/>
          </p:cNvPicPr>
          <p:nvPr/>
        </p:nvPicPr>
        <p:blipFill>
          <a:blip r:embed="rId2"/>
          <a:srcRect l="58786" r="1597" b="48538"/>
          <a:stretch>
            <a:fillRect/>
          </a:stretch>
        </p:blipFill>
        <p:spPr bwMode="auto">
          <a:xfrm>
            <a:off x="6248400" y="2209800"/>
            <a:ext cx="23622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Површина правоугаоника је 63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, а једна страница је дуга 9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Одреди обим и дужину друге странице.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13484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= 63</a:t>
            </a:r>
            <a:r>
              <a:rPr lang="sr-Latn-BA" sz="2400" u="sng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C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sr-Latn-C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= ?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1447800"/>
            <a:ext cx="2971800" cy="152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Latn-C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2971800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 = 9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1981200"/>
            <a:ext cx="415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038600" y="1981200"/>
            <a:ext cx="1332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= 63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C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733800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 = a ∙ b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9m ∙ b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: 9m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b = 7m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810000"/>
            <a:ext cx="281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+ b)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(9m + 7m)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 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2 ∙ 16m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 = 32m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3. У соби квадратног облика прострт је тепих правоугаоног облика. Израчунај површину пода која није покривена тепихом. Димензије собе и тепиха дате су на слици.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981200"/>
            <a:ext cx="2971800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29718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0292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39624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5m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3276600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4m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810000" y="1752600"/>
            <a:ext cx="167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8m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5m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4m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- 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0" y="2895600"/>
            <a:ext cx="12192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867400" y="1828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8m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8m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64m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867400" y="32004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b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5m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∙ 4m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20m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191000" y="4876801"/>
            <a:ext cx="28712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- 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64m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- 20m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sr-Latn-BA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- P</a:t>
            </a:r>
            <a:r>
              <a:rPr lang="sr-Latn-B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4m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Драги ученици,</a:t>
            </a:r>
          </a:p>
          <a:p>
            <a:pPr algn="just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Из Радне свеске за математику за 5. 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разред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на странама 53. и 54. изаберите три задатка која ћете урадити за домаћу задаћу.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Premium Vector | Four children holding rul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276600"/>
            <a:ext cx="6400800" cy="3038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323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МАТЕМАТИКА 5. РАЗРЕД</vt:lpstr>
      <vt:lpstr>Задаци за вјежбање:</vt:lpstr>
      <vt:lpstr>PowerPoint Presentation</vt:lpstr>
      <vt:lpstr>PowerPoint Presentation</vt:lpstr>
      <vt:lpstr>ЗАДАЦИ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5. РАЗРЕД</dc:title>
  <dc:creator>Jelena</dc:creator>
  <cp:lastModifiedBy>51. Dragana Tendzeric</cp:lastModifiedBy>
  <cp:revision>23</cp:revision>
  <dcterms:created xsi:type="dcterms:W3CDTF">2006-08-16T00:00:00Z</dcterms:created>
  <dcterms:modified xsi:type="dcterms:W3CDTF">2020-12-11T13:54:39Z</dcterms:modified>
</cp:coreProperties>
</file>