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220711-397D-4D01-A390-2822201B4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BE324E9-CFCA-4922-A5FF-C858DEE8C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B34878-8AE1-474B-BF62-08813168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D99AB1-C1E0-4D41-B98F-019B7BB6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134410-8A1A-4FA2-925A-F5FA8800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742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EDF6B2-3774-4B8E-A93A-96A93073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454149E-647E-4D08-A91E-905EB223C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D821D6-F2A6-4B99-B669-735BE7F8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D44DD8-D5DD-45AD-81E7-2BAD2C6C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D1B2B2-7C87-4313-B77F-950A4A89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287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4B2A550-F774-4DC0-A439-670BA65CD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0566C09-FA98-442C-8672-9EC477FF2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6E5390-DAE9-4C05-86FD-DB17ACC6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A63150-ED34-4404-8D7E-9040E552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F57CC3-E564-44E2-B86D-6AEDE401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9471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B14195-3998-4EC9-8BB8-A729F6423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4F952E-1554-47C8-8E32-91A1CF0F7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BD1EFE-C48B-4DBB-A209-E203FEFEA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A2C40C-8831-46BA-9721-A3240551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4D56CC-6A0C-45CC-9736-EC0B687E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551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F072C-BB42-47B0-9667-A17BF7357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25882F-8FE6-4868-9B51-279D1204E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1FD29B-173B-492C-841C-737DDED3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09C0BE-1BE4-4DB2-9F15-8ECDE677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7947A8-4DDB-41C4-9FC9-47852E6B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210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E26BE0-4036-42BC-AE44-6CAFD2C8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433BA7-CA6B-4A93-9018-CE5F893EC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C77CE1-C13D-4597-ADA4-4860A7C3A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B629F36-0E72-4028-9C98-6E3989E6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0313A8-4A49-4A8A-A629-C0066D7BA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E90620-70E8-4504-992C-403BF41E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9161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45607F-1B7B-4347-AAF1-EAD2746C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01B239-4465-42C0-9B29-A64181C83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EF667F-5E1B-4DEF-A90E-95FA85388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FB9F850-EFA3-4C5D-8CDA-68FFD098A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DF18101-EC96-4435-800D-F4BBB5F4A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A887591-9740-45FD-9677-E7FBF8ED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6B03592-6FD1-46F1-B0E7-BF4504F6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174659F-026F-49DE-8B8B-C72D0517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5821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E4290C-B4E2-4E93-95C5-CF7AB598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230A913-4269-42EB-BD24-860F8FBF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5ADC31B-DCD2-4A89-A3BA-D4B561E00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7A56345-6AEB-4806-B34D-363FC8AE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946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74274AB-9244-4E8D-A576-6F96CF46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D046FE2-A917-4929-8BD7-C8D4C79C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37B8EE-CB61-4535-8606-D1BE8C78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91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B3494E-DAEF-4EB8-ABCD-8D27DD54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4AE36C-24BE-4123-954E-C7B44B910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16165C3-9543-4474-B106-C562AD851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AABDE4-326F-4DF3-88E2-221E4A196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B11530A-C2D5-4AA9-ABCE-55FE4577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0F2CE9-32FB-44C0-A87E-EDC04822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121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112BD-E422-4D7B-9C21-1C218AFB8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54BB10E-E82B-41B3-9035-84366960B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48B0D9C-DA4A-49AB-9FAC-0314D3A5E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83DCB1-CA29-4E00-A70E-AB814CCF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FCE71E-846A-47A4-AB22-FAB8CC96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1131C2-5878-4184-9AA9-C12489A3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9822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50190E-6324-4867-B358-D268EE97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BC437C-AD2F-43FE-8F5C-D557FAB92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7B3126-F713-404F-9DB2-7B68A12AB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BA51-CF7E-4649-9C08-D33FC0E547DB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FCBB15-BB68-4CA9-B39B-F523C9F57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AF58D6-4D83-443F-AEEE-847367ADE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1DFB-660C-44AE-B220-00E2484DB7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92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4031E3-6F1E-4717-BEF3-2DA66C423AE8}"/>
              </a:ext>
            </a:extLst>
          </p:cNvPr>
          <p:cNvSpPr txBox="1"/>
          <p:nvPr/>
        </p:nvSpPr>
        <p:spPr>
          <a:xfrm>
            <a:off x="179109" y="-75415"/>
            <a:ext cx="11943761" cy="84946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sr-Cyrl-RS" dirty="0"/>
          </a:p>
          <a:p>
            <a:r>
              <a:rPr lang="sr-Cyrl-RS" sz="7200" dirty="0"/>
              <a:t>  </a:t>
            </a:r>
            <a:r>
              <a:rPr lang="sr-Cyrl-BA" sz="2800" dirty="0" smtClean="0"/>
              <a:t>Физичко васпитање</a:t>
            </a:r>
            <a:r>
              <a:rPr lang="sr-Cyrl-RS" sz="7200" dirty="0" smtClean="0"/>
              <a:t>  </a:t>
            </a:r>
          </a:p>
          <a:p>
            <a:r>
              <a:rPr lang="sr-Cyrl-RS" sz="2400" dirty="0" smtClean="0"/>
              <a:t>        3.</a:t>
            </a:r>
            <a:r>
              <a:rPr lang="sr-Cyrl-BA" sz="2400" dirty="0" smtClean="0"/>
              <a:t>р</a:t>
            </a:r>
            <a:r>
              <a:rPr lang="sr-Cyrl-RS" sz="2400" dirty="0" smtClean="0"/>
              <a:t>азред</a:t>
            </a:r>
          </a:p>
          <a:p>
            <a:pPr algn="ctr"/>
            <a:r>
              <a:rPr lang="sr-Cyrl-RS" sz="7200" dirty="0" smtClean="0"/>
              <a:t>   </a:t>
            </a:r>
            <a:r>
              <a:rPr lang="sr-Cyrl-RS" sz="3200" dirty="0" smtClean="0">
                <a:solidFill>
                  <a:schemeClr val="accent1"/>
                </a:solidFill>
              </a:rPr>
              <a:t>Учимо </a:t>
            </a:r>
            <a:r>
              <a:rPr lang="sr-Cyrl-RS" sz="3200" dirty="0">
                <a:solidFill>
                  <a:schemeClr val="accent1"/>
                </a:solidFill>
              </a:rPr>
              <a:t>о </a:t>
            </a:r>
            <a:r>
              <a:rPr lang="sr-Cyrl-RS" sz="3200" dirty="0" smtClean="0">
                <a:solidFill>
                  <a:schemeClr val="accent1"/>
                </a:solidFill>
              </a:rPr>
              <a:t>спортовима: ВАТЕРПОЛО</a:t>
            </a:r>
            <a:endParaRPr lang="sr-Cyrl-RS" sz="3200" dirty="0">
              <a:solidFill>
                <a:schemeClr val="accent1"/>
              </a:solidFill>
            </a:endParaRPr>
          </a:p>
          <a:p>
            <a:endParaRPr lang="sr-Cyrl-RS" sz="7200" dirty="0">
              <a:solidFill>
                <a:schemeClr val="accent1"/>
              </a:solidFill>
            </a:endParaRPr>
          </a:p>
          <a:p>
            <a:endParaRPr lang="sr-Cyrl-RS" sz="7200" dirty="0">
              <a:solidFill>
                <a:schemeClr val="accent1"/>
              </a:solidFill>
            </a:endParaRPr>
          </a:p>
          <a:p>
            <a:endParaRPr lang="sr-Cyrl-RS" sz="7200" dirty="0">
              <a:solidFill>
                <a:schemeClr val="accent1"/>
              </a:solidFill>
            </a:endParaRPr>
          </a:p>
          <a:p>
            <a:endParaRPr lang="sr-Cyrl-RS" sz="7200" dirty="0">
              <a:solidFill>
                <a:schemeClr val="accent1"/>
              </a:solidFill>
            </a:endParaRPr>
          </a:p>
          <a:p>
            <a:endParaRPr lang="en-GB" sz="7200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F2B48D6-1341-4D80-B820-B5D390CF98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2" y="3429000"/>
            <a:ext cx="5244353" cy="32357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4F0506B-AA09-49FA-B464-800C4B3523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481" y="3801499"/>
            <a:ext cx="5244353" cy="28726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419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24A70DD-D534-4BC1-A74E-CA35C6AAC3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60" y="3971925"/>
            <a:ext cx="5530100" cy="24948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0BF38E2-A485-4995-8C1A-AE53BFC60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274" y="3971926"/>
            <a:ext cx="5100637" cy="24948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AD4C66A-905D-402A-8947-AA5DDF53DB48}"/>
              </a:ext>
            </a:extLst>
          </p:cNvPr>
          <p:cNvSpPr txBox="1"/>
          <p:nvPr/>
        </p:nvSpPr>
        <p:spPr>
          <a:xfrm>
            <a:off x="188260" y="188536"/>
            <a:ext cx="120037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dirty="0"/>
          </a:p>
          <a:p>
            <a:r>
              <a:rPr lang="sr-Cyrl-RS" sz="4000" dirty="0">
                <a:solidFill>
                  <a:schemeClr val="accent1"/>
                </a:solidFill>
              </a:rPr>
              <a:t>ВАТЕРПОЛО- о спорту и историја</a:t>
            </a:r>
          </a:p>
          <a:p>
            <a:r>
              <a:rPr lang="sr-Cyrl-RS" sz="2800" dirty="0"/>
              <a:t>-мушка и женска дисциплина</a:t>
            </a:r>
          </a:p>
          <a:p>
            <a:r>
              <a:rPr lang="sr-Cyrl-RS" sz="2800" dirty="0"/>
              <a:t>-представља најстарију екипну дисциплину</a:t>
            </a:r>
          </a:p>
          <a:p>
            <a:r>
              <a:rPr lang="sr-Cyrl-RS" sz="2800" dirty="0"/>
              <a:t>-у програм увршћен 1900-те године</a:t>
            </a:r>
          </a:p>
          <a:p>
            <a:r>
              <a:rPr lang="sr-Cyrl-RS" sz="2800" dirty="0"/>
              <a:t>-екипни водени спорт</a:t>
            </a:r>
          </a:p>
          <a:p>
            <a:r>
              <a:rPr lang="sr-Cyrl-RS" sz="2800" dirty="0"/>
              <a:t>-</a:t>
            </a:r>
            <a:r>
              <a:rPr lang="sr-Cyrl-RS" sz="2800" dirty="0" err="1"/>
              <a:t>захтијева</a:t>
            </a:r>
            <a:r>
              <a:rPr lang="sr-Cyrl-RS" sz="2800" dirty="0"/>
              <a:t> велику физичку издржљивост</a:t>
            </a:r>
          </a:p>
          <a:p>
            <a:r>
              <a:rPr lang="sr-Cyrl-RS" sz="2800" dirty="0"/>
              <a:t>-врло груб спорт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143396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94F96D-D7A6-46F9-B60C-3516E83606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12" y="523915"/>
            <a:ext cx="5133975" cy="3371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D7CABB6-BCD2-45BA-82C9-7AF1FC50C9BC}"/>
              </a:ext>
            </a:extLst>
          </p:cNvPr>
          <p:cNvSpPr txBox="1"/>
          <p:nvPr/>
        </p:nvSpPr>
        <p:spPr>
          <a:xfrm>
            <a:off x="820130" y="3895765"/>
            <a:ext cx="1081254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accent1">
                    <a:lumMod val="50000"/>
                  </a:schemeClr>
                </a:solidFill>
              </a:rPr>
              <a:t>ТИМ</a:t>
            </a:r>
          </a:p>
          <a:p>
            <a:r>
              <a:rPr lang="sr-Cyrl-RS" sz="2400" dirty="0">
                <a:solidFill>
                  <a:schemeClr val="accent1">
                    <a:lumMod val="50000"/>
                  </a:schemeClr>
                </a:solidFill>
              </a:rPr>
              <a:t>Игра се одвија у базену, а ЦИЉ је убацити лопту у гол противничке екипе.</a:t>
            </a:r>
          </a:p>
          <a:p>
            <a:r>
              <a:rPr lang="sr-Cyrl-RS" sz="2400" dirty="0">
                <a:solidFill>
                  <a:schemeClr val="accent1">
                    <a:lumMod val="50000"/>
                  </a:schemeClr>
                </a:solidFill>
              </a:rPr>
              <a:t>Она екипа која у току утакмице ДА највише голова, побједник је 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утакмице.</a:t>
            </a:r>
            <a:endParaRPr lang="sr-Cyrl-R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r-Cyrl-R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Утакмица </a:t>
            </a:r>
            <a:r>
              <a:rPr lang="sr-Cyrl-RS" sz="2400" dirty="0">
                <a:solidFill>
                  <a:schemeClr val="accent1">
                    <a:lumMod val="50000"/>
                  </a:schemeClr>
                </a:solidFill>
              </a:rPr>
              <a:t>се одвија под контролом судије.</a:t>
            </a:r>
          </a:p>
          <a:p>
            <a:endParaRPr lang="en-GB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4BB791E-7BE7-48E4-B67D-E3B1162A8FC3}"/>
              </a:ext>
            </a:extLst>
          </p:cNvPr>
          <p:cNvSpPr txBox="1"/>
          <p:nvPr/>
        </p:nvSpPr>
        <p:spPr>
          <a:xfrm>
            <a:off x="6466788" y="1234911"/>
            <a:ext cx="57252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-УЧЕСТВУЈЕ 2 ТИМА</a:t>
            </a:r>
          </a:p>
          <a:p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-У ТИМУ: 1 ГОЛМАН </a:t>
            </a:r>
          </a:p>
          <a:p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                  6 ИГРАЧА </a:t>
            </a:r>
          </a:p>
          <a:p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- 6 РЕЗЕРВНИХ ИГРАЧА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4855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A820DD2-F151-4D42-AC96-2B9491875CAB}"/>
              </a:ext>
            </a:extLst>
          </p:cNvPr>
          <p:cNvSpPr txBox="1"/>
          <p:nvPr/>
        </p:nvSpPr>
        <p:spPr>
          <a:xfrm>
            <a:off x="171253" y="45384"/>
            <a:ext cx="11849493" cy="641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DFA8735-9DC9-4CFF-B1C8-0747B38B73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06" y="85725"/>
            <a:ext cx="5133975" cy="3343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AF09B95-98FE-4940-BF73-A4F77431E7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275" y="362049"/>
            <a:ext cx="5019675" cy="30669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77518C0-4A66-42F4-9B97-4677B1F8E3D4}"/>
              </a:ext>
            </a:extLst>
          </p:cNvPr>
          <p:cNvSpPr txBox="1"/>
          <p:nvPr/>
        </p:nvSpPr>
        <p:spPr>
          <a:xfrm>
            <a:off x="355506" y="3642963"/>
            <a:ext cx="109324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rgbClr val="FF0000"/>
                </a:solidFill>
              </a:rPr>
              <a:t>             ПРОСТОР                               РЕКВИЗИТ</a:t>
            </a:r>
          </a:p>
          <a:p>
            <a:r>
              <a:rPr lang="sr-Cyrl-RS" sz="3200" dirty="0"/>
              <a:t>-Прописана је величина базена          </a:t>
            </a:r>
            <a:r>
              <a:rPr lang="sr-Cyrl-RS" sz="3200" dirty="0">
                <a:solidFill>
                  <a:schemeClr val="accent1"/>
                </a:solidFill>
              </a:rPr>
              <a:t>-</a:t>
            </a:r>
            <a:r>
              <a:rPr lang="sr-Cyrl-RS" sz="3200" dirty="0" err="1">
                <a:solidFill>
                  <a:schemeClr val="accent1"/>
                </a:solidFill>
              </a:rPr>
              <a:t>ватерполска</a:t>
            </a:r>
            <a:r>
              <a:rPr lang="sr-Cyrl-RS" sz="3200" dirty="0">
                <a:solidFill>
                  <a:schemeClr val="accent1"/>
                </a:solidFill>
              </a:rPr>
              <a:t> лопта</a:t>
            </a:r>
            <a:r>
              <a:rPr lang="sr-Cyrl-RS" sz="3200" dirty="0"/>
              <a:t> је </a:t>
            </a:r>
          </a:p>
          <a:p>
            <a:r>
              <a:rPr lang="sr-Cyrl-RS" sz="3200" dirty="0"/>
              <a:t>-За жене је величина базена краћа      тешка 400 – 500 грама</a:t>
            </a:r>
          </a:p>
          <a:p>
            <a:r>
              <a:rPr lang="sr-Cyrl-RS" sz="3200" dirty="0"/>
              <a:t>-у базену су постављене 2 стативе       -лопте морају бити</a:t>
            </a:r>
          </a:p>
          <a:p>
            <a:r>
              <a:rPr lang="sr-Cyrl-RS" sz="3200" dirty="0"/>
              <a:t>                                                                       </a:t>
            </a:r>
            <a:r>
              <a:rPr lang="sr-Cyrl-RS" sz="3200" dirty="0">
                <a:solidFill>
                  <a:schemeClr val="accent1"/>
                </a:solidFill>
              </a:rPr>
              <a:t>водонепропусне</a:t>
            </a:r>
            <a:endParaRPr lang="en-GB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2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E9146E9-7956-45B3-9361-D4F92CAE3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02" y="466725"/>
            <a:ext cx="7621680" cy="29622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1009037-9107-4212-BBA2-71436A4E5AF9}"/>
              </a:ext>
            </a:extLst>
          </p:cNvPr>
          <p:cNvSpPr txBox="1"/>
          <p:nvPr/>
        </p:nvSpPr>
        <p:spPr>
          <a:xfrm>
            <a:off x="537882" y="4034118"/>
            <a:ext cx="1136276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</a:rPr>
              <a:t>Дјеца</a:t>
            </a:r>
            <a:r>
              <a:rPr lang="sr-Cyrl-RS" sz="2400" dirty="0"/>
              <a:t> коју родитељи желе укључити у неки ватерполо клуб </a:t>
            </a:r>
            <a:r>
              <a:rPr lang="ru-RU" sz="2400" dirty="0" smtClean="0"/>
              <a:t>требала би да имају основно </a:t>
            </a:r>
            <a:r>
              <a:rPr lang="ru-RU" sz="2400" smtClean="0"/>
              <a:t>пливачко </a:t>
            </a:r>
            <a:r>
              <a:rPr lang="ru-RU" sz="2400" smtClean="0"/>
              <a:t>искуство</a:t>
            </a:r>
            <a:r>
              <a:rPr lang="sr-Cyrl-RS" sz="2400" smtClean="0"/>
              <a:t> </a:t>
            </a:r>
            <a:r>
              <a:rPr lang="sr-Cyrl-RS" sz="2400" dirty="0"/>
              <a:t>и бити слободна у кретању кроз воду.</a:t>
            </a:r>
          </a:p>
          <a:p>
            <a:r>
              <a:rPr lang="sr-Cyrl-RS" sz="2400" dirty="0">
                <a:solidFill>
                  <a:srgbClr val="FF0000"/>
                </a:solidFill>
              </a:rPr>
              <a:t>                   ТАКМИЧАРСКА ОПРЕМА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Мушки или женски купаћи костим.</a:t>
            </a:r>
            <a:endParaRPr lang="sr-Cyrl-RS" sz="2400" dirty="0"/>
          </a:p>
          <a:p>
            <a:r>
              <a:rPr lang="sr-Cyrl-RS" sz="2400" dirty="0">
                <a:solidFill>
                  <a:srgbClr val="FF0000"/>
                </a:solidFill>
              </a:rPr>
              <a:t>Капица</a:t>
            </a:r>
            <a:r>
              <a:rPr lang="sr-Cyrl-RS" sz="2400" dirty="0"/>
              <a:t> на глави по чему се играчи распознају у базену.</a:t>
            </a:r>
          </a:p>
          <a:p>
            <a:r>
              <a:rPr lang="sr-Cyrl-RS" sz="2400" dirty="0"/>
              <a:t>Голман носи капицу са бројем </a:t>
            </a:r>
            <a:r>
              <a:rPr lang="sr-Cyrl-RS" sz="2800" dirty="0">
                <a:solidFill>
                  <a:srgbClr val="FF0000"/>
                </a:solidFill>
              </a:rPr>
              <a:t>1</a:t>
            </a:r>
            <a:r>
              <a:rPr lang="sr-Cyrl-RS" sz="28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9347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71F8EAD-5355-4E8B-990E-EF8441AFF101}"/>
              </a:ext>
            </a:extLst>
          </p:cNvPr>
          <p:cNvSpPr txBox="1"/>
          <p:nvPr/>
        </p:nvSpPr>
        <p:spPr>
          <a:xfrm>
            <a:off x="1223682" y="1428452"/>
            <a:ext cx="102601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3200" dirty="0"/>
          </a:p>
          <a:p>
            <a:endParaRPr lang="sr-Cyrl-RS" sz="3200" dirty="0"/>
          </a:p>
          <a:p>
            <a:r>
              <a:rPr lang="sr-Cyrl-RS" sz="3200" dirty="0" smtClean="0"/>
              <a:t>ЗАДАЦИ </a:t>
            </a:r>
            <a:r>
              <a:rPr lang="sr-Cyrl-RS" sz="3200" dirty="0"/>
              <a:t>ЗА САМОСТАЛАН РАД:</a:t>
            </a:r>
          </a:p>
          <a:p>
            <a:r>
              <a:rPr lang="sr-Cyrl-RS" sz="3200" dirty="0" smtClean="0"/>
              <a:t>-</a:t>
            </a:r>
            <a:r>
              <a:rPr lang="ru-RU" sz="3200" dirty="0" smtClean="0"/>
              <a:t>Истражите која земља у свијету је имала најбоље</a:t>
            </a:r>
          </a:p>
          <a:p>
            <a:r>
              <a:rPr lang="ru-RU" sz="3200" dirty="0" smtClean="0"/>
              <a:t>резултате у </a:t>
            </a:r>
            <a:r>
              <a:rPr lang="ru-RU" sz="3200" smtClean="0"/>
              <a:t>ватерполу.</a:t>
            </a:r>
            <a:endParaRPr lang="sr-Cyrl-RS" sz="3200" dirty="0"/>
          </a:p>
          <a:p>
            <a:r>
              <a:rPr lang="sr-Cyrl-RS" sz="3200" dirty="0"/>
              <a:t>-Од којих </a:t>
            </a:r>
            <a:r>
              <a:rPr lang="sr-Cyrl-RS" sz="3200" dirty="0" err="1"/>
              <a:t>ријечи</a:t>
            </a:r>
            <a:r>
              <a:rPr lang="sr-Cyrl-RS" sz="3200" dirty="0"/>
              <a:t> је настала </a:t>
            </a:r>
            <a:r>
              <a:rPr lang="sr-Cyrl-RS" sz="3200" dirty="0" err="1"/>
              <a:t>ријеч</a:t>
            </a:r>
            <a:r>
              <a:rPr lang="sr-Cyrl-RS" sz="3200" dirty="0"/>
              <a:t> ватерполо?</a:t>
            </a:r>
          </a:p>
          <a:p>
            <a:endParaRPr lang="en-GB" sz="2800" dirty="0"/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D0867F55-DA08-4BD8-BDD9-8B43FBEF1131}"/>
              </a:ext>
            </a:extLst>
          </p:cNvPr>
          <p:cNvSpPr/>
          <p:nvPr/>
        </p:nvSpPr>
        <p:spPr>
          <a:xfrm>
            <a:off x="1223682" y="1667435"/>
            <a:ext cx="5378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96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218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sarajlic</dc:creator>
  <cp:lastModifiedBy>Trulex</cp:lastModifiedBy>
  <cp:revision>18</cp:revision>
  <dcterms:created xsi:type="dcterms:W3CDTF">2020-12-05T22:59:28Z</dcterms:created>
  <dcterms:modified xsi:type="dcterms:W3CDTF">2020-12-10T19:55:57Z</dcterms:modified>
</cp:coreProperties>
</file>