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3" r:id="rId2"/>
    <p:sldId id="257" r:id="rId3"/>
    <p:sldId id="258" r:id="rId4"/>
    <p:sldId id="262" r:id="rId5"/>
    <p:sldId id="265" r:id="rId6"/>
    <p:sldId id="260" r:id="rId7"/>
    <p:sldId id="264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-169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681037"/>
            <a:ext cx="5587638" cy="43386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35426" y="5386685"/>
            <a:ext cx="9254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ДОБРО</a:t>
            </a:r>
            <a:r>
              <a:rPr lang="sr-Cyrl-BA" sz="5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ЈУТРО, ЂАЦИ ПРВАЦИ!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56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D4994B-9739-49D5-B84A-5306868C11B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79CB063-C4C9-4AC7-83D5-A08A8DDC224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81" y="323671"/>
            <a:ext cx="5095875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2721" y="4466382"/>
            <a:ext cx="8096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 ЈУТРО, ЂАЦИ ПРВАЦИ!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" y="1034425"/>
            <a:ext cx="6828089" cy="5286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70" y="1034425"/>
            <a:ext cx="4784937" cy="5286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8643" y="111095"/>
            <a:ext cx="50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 ГОДИНА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9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4" y="656823"/>
            <a:ext cx="3741852" cy="5430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74" y="1729844"/>
            <a:ext cx="6790482" cy="4357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4233" y="656823"/>
            <a:ext cx="615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РОЂЕНДАНИ</a:t>
            </a:r>
            <a:endParaRPr lang="bs-Latn-BA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00" y="1059877"/>
            <a:ext cx="3062671" cy="3817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80" y="1059877"/>
            <a:ext cx="3121152" cy="381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0" y="1059877"/>
            <a:ext cx="3145234" cy="3817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363" y="5018326"/>
            <a:ext cx="275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БАЈРАМ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2103" y="5018326"/>
            <a:ext cx="245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УСКРС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530" y="5018326"/>
            <a:ext cx="269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БОЖИЋ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8" y="420661"/>
            <a:ext cx="4677754" cy="6075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6303" y="1368040"/>
            <a:ext cx="627306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СВЕТИ САВА</a:t>
            </a:r>
          </a:p>
          <a:p>
            <a:pPr algn="ctr"/>
            <a:endParaRPr lang="sr-Cyrl-BA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РОЂЕН ЈЕ КАО РАСТКО </a:t>
            </a:r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НЕМАЊИЋ,</a:t>
            </a:r>
          </a:p>
          <a:p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СРПСКИ ПРИНЦ,</a:t>
            </a:r>
          </a:p>
          <a:p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МОНАХ, </a:t>
            </a:r>
          </a:p>
          <a:p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ПРОСВЕТИТЕЉ</a:t>
            </a:r>
            <a:r>
              <a:rPr lang="sr-Cyrl-B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УЧИТЕЉ,</a:t>
            </a:r>
          </a:p>
          <a:p>
            <a:r>
              <a:rPr lang="sr-Cyrl-B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ОСНИВАЧ ПРВЕ СРПСКЕ ПРАВОСЛАВНЕ</a:t>
            </a:r>
          </a:p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ЦРКВЕ,</a:t>
            </a:r>
            <a:endParaRPr lang="sr-Cyrl-B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ПРОСЛАВЉА СЕ КАО ДАН ШКОЛЕ, 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НЕКЕ ШКОЛЕ НОСЕ ЊЕГОВО ИМЕ.</a:t>
            </a:r>
            <a:endParaRPr lang="sr-Cyrl-B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0086" y="440373"/>
            <a:ext cx="6981914" cy="585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СВЕТИ </a:t>
            </a:r>
            <a:r>
              <a:rPr lang="sr-Cyrl-C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САВА И </a:t>
            </a:r>
            <a:r>
              <a:rPr lang="sr-Cyrl-C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ЂАЦИ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СВЕТИ САВА БИО ЈЕ И УЧИТЕЉ. ЈЕДНОМ ЊЕГОВОМ ЂАКУ, ЈЕДАНПУТ, НЕСТАНЕ </a:t>
            </a:r>
            <a:r>
              <a:rPr lang="sr-Cyrl-C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ЗАСТРУГ </a:t>
            </a:r>
            <a:r>
              <a:rPr lang="sr-Cyrl-C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МЕДА.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БИ ПРОНАШАО КРАДЉИВЦА, СВЕТИ САВА УЗВИКНЕ ГЛАСНО СВОЈИМ ЂАЦИМА: „КО ЈЕ УКРАО МЕД, ПАШЋЕ МУ ДАНАС ПЧЕЛА НА КАПУ.“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 СУ ЂАЦИ ПОСЛЕ ИЗАШЛИ НА РУЧАК, ОНАЈ ШТО ЈЕ УКРАО БИО МЕД НЕПРЕСТАНО ЈЕ ПАЗИО ДА МУ ПЧЕЛА НЕ ПАДНЕ НА КАПУ, И ТАКО ЈЕ У КРАЂИ УХВАЋЕН</a:t>
            </a:r>
            <a:r>
              <a:rPr lang="sr-Cyrl-C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r-Cyrl-CS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 ПРИЧА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6" y="440373"/>
            <a:ext cx="4766500" cy="5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012" y="431001"/>
            <a:ext cx="55821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FF9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ЗАСТРУГ</a:t>
            </a:r>
            <a:r>
              <a:rPr lang="ru-RU" sz="25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ПЉОСНАТА </a:t>
            </a:r>
            <a:r>
              <a:rPr lang="ru-RU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ОКРУГЛА ПОСУДА, </a:t>
            </a:r>
            <a:r>
              <a:rPr lang="ru-RU"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ЈЕДНОГ КОМАДА ТВРДОГ </a:t>
            </a:r>
            <a:r>
              <a:rPr lang="ru-RU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ДРВЕТА.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62" y="2011644"/>
            <a:ext cx="6860625" cy="421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9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ječiji hor Palčići - Himna Svetom Savi [guRtyZDAolE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468.66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9200" y="5833721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38" y="484647"/>
            <a:ext cx="8847182" cy="58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0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5" y="2756079"/>
            <a:ext cx="513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1118</TotalTime>
  <Words>142</Words>
  <Application>Microsoft Office PowerPoint</Application>
  <PresentationFormat>Custom</PresentationFormat>
  <Paragraphs>23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Sladjana</dc:creator>
  <cp:lastModifiedBy>User</cp:lastModifiedBy>
  <cp:revision>38</cp:revision>
  <dcterms:created xsi:type="dcterms:W3CDTF">2021-01-13T19:35:30Z</dcterms:created>
  <dcterms:modified xsi:type="dcterms:W3CDTF">2021-01-19T18:06:53Z</dcterms:modified>
</cp:coreProperties>
</file>