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64" r:id="rId2"/>
    <p:sldId id="257" r:id="rId3"/>
    <p:sldId id="258" r:id="rId4"/>
    <p:sldId id="263" r:id="rId5"/>
    <p:sldId id="260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C26"/>
    <a:srgbClr val="D6591A"/>
    <a:srgbClr val="B35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657E1-D0A8-444D-83DE-9A690F8AF92C}" v="5040" dt="2021-01-22T17:22:19.165"/>
    <p1510:client id="{82823DE1-4554-49E9-BB00-2711C6891380}" v="170" dt="2021-01-22T11:46:53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0844" autoAdjust="0"/>
  </p:normalViewPr>
  <p:slideViewPr>
    <p:cSldViewPr snapToGrid="0">
      <p:cViewPr varScale="1">
        <p:scale>
          <a:sx n="68" d="100"/>
          <a:sy n="68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рис Нарић" userId="1e5efe188365247b" providerId="Windows Live" clId="Web-{18E657E1-D0A8-444D-83DE-9A690F8AF92C}"/>
    <pc:docChg chg="addSld delSld modSld sldOrd addMainMaster delMainMaster">
      <pc:chgData name="Борис Нарић" userId="1e5efe188365247b" providerId="Windows Live" clId="Web-{18E657E1-D0A8-444D-83DE-9A690F8AF92C}" dt="2021-01-22T17:22:18.259" v="2818" actId="14100"/>
      <pc:docMkLst>
        <pc:docMk/>
      </pc:docMkLst>
      <pc:sldChg chg="addSp delSp modSp new del mod setBg modClrScheme addAnim modAnim setClrOvrMap delDesignElem chgLayout">
        <pc:chgData name="Борис Нарић" userId="1e5efe188365247b" providerId="Windows Live" clId="Web-{18E657E1-D0A8-444D-83DE-9A690F8AF92C}" dt="2021-01-22T15:51:01.359" v="2400"/>
        <pc:sldMkLst>
          <pc:docMk/>
          <pc:sldMk cId="1747856701" sldId="256"/>
        </pc:sldMkLst>
        <pc:spChg chg="mod ord">
          <ac:chgData name="Борис Нарић" userId="1e5efe188365247b" providerId="Windows Live" clId="Web-{18E657E1-D0A8-444D-83DE-9A690F8AF92C}" dt="2021-01-22T14:08:00.620" v="1089"/>
          <ac:spMkLst>
            <pc:docMk/>
            <pc:sldMk cId="1747856701" sldId="256"/>
            <ac:spMk id="2" creationId="{F0E5ED53-B0AD-4DA0-90E2-46E1BA32737E}"/>
          </ac:spMkLst>
        </pc:spChg>
        <pc:spChg chg="mod ord">
          <ac:chgData name="Борис Нарић" userId="1e5efe188365247b" providerId="Windows Live" clId="Web-{18E657E1-D0A8-444D-83DE-9A690F8AF92C}" dt="2021-01-22T14:08:00.620" v="1089"/>
          <ac:spMkLst>
            <pc:docMk/>
            <pc:sldMk cId="1747856701" sldId="256"/>
            <ac:spMk id="3" creationId="{2AB82EEC-FBD4-4C16-995F-19A9C5D5DAE6}"/>
          </ac:spMkLst>
        </pc:spChg>
        <pc:spChg chg="add mod">
          <ac:chgData name="Борис Нарић" userId="1e5efe188365247b" providerId="Windows Live" clId="Web-{18E657E1-D0A8-444D-83DE-9A690F8AF92C}" dt="2021-01-22T15:50:49.905" v="2399"/>
          <ac:spMkLst>
            <pc:docMk/>
            <pc:sldMk cId="1747856701" sldId="256"/>
            <ac:spMk id="5" creationId="{42C72F12-C0D8-41B9-B51E-76815FA09A52}"/>
          </ac:spMkLst>
        </pc:spChg>
        <pc:spChg chg="add del">
          <ac:chgData name="Борис Нарић" userId="1e5efe188365247b" providerId="Windows Live" clId="Web-{18E657E1-D0A8-444D-83DE-9A690F8AF92C}" dt="2021-01-22T13:59:35.575" v="947"/>
          <ac:spMkLst>
            <pc:docMk/>
            <pc:sldMk cId="1747856701" sldId="256"/>
            <ac:spMk id="9" creationId="{0671A8AE-40A1-4631-A6B8-581AFF065482}"/>
          </ac:spMkLst>
        </pc:spChg>
        <pc:spChg chg="add del">
          <ac:chgData name="Борис Нарић" userId="1e5efe188365247b" providerId="Windows Live" clId="Web-{18E657E1-D0A8-444D-83DE-9A690F8AF92C}" dt="2021-01-22T13:59:35.575" v="947"/>
          <ac:spMkLst>
            <pc:docMk/>
            <pc:sldMk cId="1747856701" sldId="256"/>
            <ac:spMk id="11" creationId="{AB58EF07-17C2-48CF-ABB0-EEF1F17CB8F0}"/>
          </ac:spMkLst>
        </pc:spChg>
        <pc:spChg chg="add del">
          <ac:chgData name="Борис Нарић" userId="1e5efe188365247b" providerId="Windows Live" clId="Web-{18E657E1-D0A8-444D-83DE-9A690F8AF92C}" dt="2021-01-22T11:49:42.806" v="3"/>
          <ac:spMkLst>
            <pc:docMk/>
            <pc:sldMk cId="1747856701" sldId="256"/>
            <ac:spMk id="13" creationId="{AF2F604E-43BE-4DC3-B983-E071523364F8}"/>
          </ac:spMkLst>
        </pc:spChg>
        <pc:spChg chg="add del">
          <ac:chgData name="Борис Нарић" userId="1e5efe188365247b" providerId="Windows Live" clId="Web-{18E657E1-D0A8-444D-83DE-9A690F8AF92C}" dt="2021-01-22T13:59:35.575" v="947"/>
          <ac:spMkLst>
            <pc:docMk/>
            <pc:sldMk cId="1747856701" sldId="256"/>
            <ac:spMk id="15" creationId="{08C9B587-E65E-4B52-B37C-ABEBB6E87928}"/>
          </ac:spMkLst>
        </pc:spChg>
        <pc:picChg chg="add mod ord">
          <ac:chgData name="Борис Нарић" userId="1e5efe188365247b" providerId="Windows Live" clId="Web-{18E657E1-D0A8-444D-83DE-9A690F8AF92C}" dt="2021-01-22T11:49:21.743" v="2"/>
          <ac:picMkLst>
            <pc:docMk/>
            <pc:sldMk cId="1747856701" sldId="256"/>
            <ac:picMk id="4" creationId="{65B40396-ED91-4071-9335-F50C804A9939}"/>
          </ac:picMkLst>
        </pc:picChg>
      </pc:sldChg>
      <pc:sldChg chg="addSp delSp modSp new mod setBg modClrScheme addAnim delAnim modAnim chgLayout">
        <pc:chgData name="Борис Нарић" userId="1e5efe188365247b" providerId="Windows Live" clId="Web-{18E657E1-D0A8-444D-83DE-9A690F8AF92C}" dt="2021-01-22T14:08:00.620" v="1089"/>
        <pc:sldMkLst>
          <pc:docMk/>
          <pc:sldMk cId="1061450768" sldId="257"/>
        </pc:sldMkLst>
        <pc:spChg chg="add mod">
          <ac:chgData name="Борис Нарић" userId="1e5efe188365247b" providerId="Windows Live" clId="Web-{18E657E1-D0A8-444D-83DE-9A690F8AF92C}" dt="2021-01-22T12:30:56.234" v="326" actId="14100"/>
          <ac:spMkLst>
            <pc:docMk/>
            <pc:sldMk cId="1061450768" sldId="257"/>
            <ac:spMk id="4" creationId="{40C4FD38-813E-49F3-B2EA-E9E0473F28BD}"/>
          </ac:spMkLst>
        </pc:spChg>
        <pc:spChg chg="add mod">
          <ac:chgData name="Борис Нарић" userId="1e5efe188365247b" providerId="Windows Live" clId="Web-{18E657E1-D0A8-444D-83DE-9A690F8AF92C}" dt="2021-01-22T12:54:46.130" v="481" actId="14100"/>
          <ac:spMkLst>
            <pc:docMk/>
            <pc:sldMk cId="1061450768" sldId="257"/>
            <ac:spMk id="5" creationId="{649DAAD8-206B-42BF-B269-127332A05C85}"/>
          </ac:spMkLst>
        </pc:spChg>
        <pc:spChg chg="add del mod">
          <ac:chgData name="Борис Нарић" userId="1e5efe188365247b" providerId="Windows Live" clId="Web-{18E657E1-D0A8-444D-83DE-9A690F8AF92C}" dt="2021-01-22T12:34:00.685" v="333"/>
          <ac:spMkLst>
            <pc:docMk/>
            <pc:sldMk cId="1061450768" sldId="257"/>
            <ac:spMk id="6" creationId="{66B6B7B0-0FEF-4F4D-B114-E8E3F5CC75E2}"/>
          </ac:spMkLst>
        </pc:spChg>
        <pc:spChg chg="add mod ord">
          <ac:chgData name="Борис Нарић" userId="1e5efe188365247b" providerId="Windows Live" clId="Web-{18E657E1-D0A8-444D-83DE-9A690F8AF92C}" dt="2021-01-22T13:03:04.635" v="498"/>
          <ac:spMkLst>
            <pc:docMk/>
            <pc:sldMk cId="1061450768" sldId="257"/>
            <ac:spMk id="7" creationId="{0C814AB0-6831-4CE2-9B5A-BBD50B23DA20}"/>
          </ac:spMkLst>
        </pc:spChg>
        <pc:spChg chg="add mod">
          <ac:chgData name="Борис Нарић" userId="1e5efe188365247b" providerId="Windows Live" clId="Web-{18E657E1-D0A8-444D-83DE-9A690F8AF92C}" dt="2021-01-22T12:54:45.990" v="479" actId="1076"/>
          <ac:spMkLst>
            <pc:docMk/>
            <pc:sldMk cId="1061450768" sldId="257"/>
            <ac:spMk id="8" creationId="{D6C834B4-DA79-4C25-B2B2-7AD2F70C2A67}"/>
          </ac:spMkLst>
        </pc:spChg>
        <pc:spChg chg="add mod ord">
          <ac:chgData name="Борис Нарић" userId="1e5efe188365247b" providerId="Windows Live" clId="Web-{18E657E1-D0A8-444D-83DE-9A690F8AF92C}" dt="2021-01-22T13:03:05.399" v="500"/>
          <ac:spMkLst>
            <pc:docMk/>
            <pc:sldMk cId="1061450768" sldId="257"/>
            <ac:spMk id="9" creationId="{4C276A20-33E8-45B8-AA38-7E6B587A6496}"/>
          </ac:spMkLst>
        </pc:spChg>
        <pc:spChg chg="add del mod">
          <ac:chgData name="Борис Нарић" userId="1e5efe188365247b" providerId="Windows Live" clId="Web-{18E657E1-D0A8-444D-83DE-9A690F8AF92C}" dt="2021-01-22T12:53:33.532" v="467"/>
          <ac:spMkLst>
            <pc:docMk/>
            <pc:sldMk cId="1061450768" sldId="257"/>
            <ac:spMk id="10" creationId="{1E721AE8-102C-4020-ADEF-069CDAC385D0}"/>
          </ac:spMkLst>
        </pc:spChg>
        <pc:spChg chg="add mod">
          <ac:chgData name="Борис Нарић" userId="1e5efe188365247b" providerId="Windows Live" clId="Web-{18E657E1-D0A8-444D-83DE-9A690F8AF92C}" dt="2021-01-22T12:53:33.423" v="465" actId="1076"/>
          <ac:spMkLst>
            <pc:docMk/>
            <pc:sldMk cId="1061450768" sldId="257"/>
            <ac:spMk id="11" creationId="{D25E8489-57FD-4ADA-8C75-04EAF1E7F8BE}"/>
          </ac:spMkLst>
        </pc:spChg>
        <pc:spChg chg="add mod">
          <ac:chgData name="Борис Нарић" userId="1e5efe188365247b" providerId="Windows Live" clId="Web-{18E657E1-D0A8-444D-83DE-9A690F8AF92C}" dt="2021-01-22T12:53:33.251" v="463" actId="1076"/>
          <ac:spMkLst>
            <pc:docMk/>
            <pc:sldMk cId="1061450768" sldId="257"/>
            <ac:spMk id="12" creationId="{CB70E911-F00B-4C72-96C3-BDA89F9BA613}"/>
          </ac:spMkLst>
        </pc:spChg>
        <pc:picChg chg="add del mod">
          <ac:chgData name="Борис Нарић" userId="1e5efe188365247b" providerId="Windows Live" clId="Web-{18E657E1-D0A8-444D-83DE-9A690F8AF92C}" dt="2021-01-22T12:00:55.705" v="53"/>
          <ac:picMkLst>
            <pc:docMk/>
            <pc:sldMk cId="1061450768" sldId="257"/>
            <ac:picMk id="2" creationId="{ED69A30B-EED6-451B-9DEB-F87A7A172B2A}"/>
          </ac:picMkLst>
        </pc:picChg>
        <pc:picChg chg="add mod ord">
          <ac:chgData name="Борис Нарић" userId="1e5efe188365247b" providerId="Windows Live" clId="Web-{18E657E1-D0A8-444D-83DE-9A690F8AF92C}" dt="2021-01-22T13:03:05.008" v="499"/>
          <ac:picMkLst>
            <pc:docMk/>
            <pc:sldMk cId="1061450768" sldId="257"/>
            <ac:picMk id="3" creationId="{9263E9D5-71F6-4943-86C7-266BDBEB2DC6}"/>
          </ac:picMkLst>
        </pc:picChg>
        <pc:picChg chg="add mod">
          <ac:chgData name="Борис Нарић" userId="1e5efe188365247b" providerId="Windows Live" clId="Web-{18E657E1-D0A8-444D-83DE-9A690F8AF92C}" dt="2021-01-22T12:53:34.017" v="472" actId="1076"/>
          <ac:picMkLst>
            <pc:docMk/>
            <pc:sldMk cId="1061450768" sldId="257"/>
            <ac:picMk id="13" creationId="{2415DE4F-5DFF-47EF-8186-1EC3110FBAEC}"/>
          </ac:picMkLst>
        </pc:picChg>
      </pc:sldChg>
      <pc:sldChg chg="addSp modSp new del">
        <pc:chgData name="Борис Нарић" userId="1e5efe188365247b" providerId="Windows Live" clId="Web-{18E657E1-D0A8-444D-83DE-9A690F8AF92C}" dt="2021-01-22T11:59:56.593" v="47"/>
        <pc:sldMkLst>
          <pc:docMk/>
          <pc:sldMk cId="1216932994" sldId="258"/>
        </pc:sldMkLst>
        <pc:picChg chg="add mod">
          <ac:chgData name="Борис Нарић" userId="1e5efe188365247b" providerId="Windows Live" clId="Web-{18E657E1-D0A8-444D-83DE-9A690F8AF92C}" dt="2021-01-22T11:59:01.964" v="43"/>
          <ac:picMkLst>
            <pc:docMk/>
            <pc:sldMk cId="1216932994" sldId="258"/>
            <ac:picMk id="4" creationId="{9F6C97CB-4B93-4A14-A29A-3C8FBC433E33}"/>
          </ac:picMkLst>
        </pc:picChg>
      </pc:sldChg>
      <pc:sldChg chg="addSp delSp modSp new mod setBg modClrScheme addAnim delAnim modAnim delDesignElem chgLayout">
        <pc:chgData name="Борис Нарић" userId="1e5efe188365247b" providerId="Windows Live" clId="Web-{18E657E1-D0A8-444D-83DE-9A690F8AF92C}" dt="2021-01-22T17:17:45.493" v="2750" actId="20577"/>
        <pc:sldMkLst>
          <pc:docMk/>
          <pc:sldMk cId="1846280041" sldId="258"/>
        </pc:sldMkLst>
        <pc:spChg chg="add del">
          <ac:chgData name="Борис Нарић" userId="1e5efe188365247b" providerId="Windows Live" clId="Web-{18E657E1-D0A8-444D-83DE-9A690F8AF92C}" dt="2021-01-22T13:59:35.575" v="947"/>
          <ac:spMkLst>
            <pc:docMk/>
            <pc:sldMk cId="1846280041" sldId="258"/>
            <ac:spMk id="7" creationId="{42A4FC2C-047E-45A5-965D-8E1E3BF09BC6}"/>
          </ac:spMkLst>
        </pc:spChg>
        <pc:spChg chg="add mod">
          <ac:chgData name="Борис Нарић" userId="1e5efe188365247b" providerId="Windows Live" clId="Web-{18E657E1-D0A8-444D-83DE-9A690F8AF92C}" dt="2021-01-22T17:17:45.493" v="2750" actId="20577"/>
          <ac:spMkLst>
            <pc:docMk/>
            <pc:sldMk cId="1846280041" sldId="258"/>
            <ac:spMk id="8" creationId="{B9986B99-2B36-4995-8EEC-0270E1323B59}"/>
          </ac:spMkLst>
        </pc:spChg>
        <pc:spChg chg="add mod">
          <ac:chgData name="Борис Нарић" userId="1e5efe188365247b" providerId="Windows Live" clId="Web-{18E657E1-D0A8-444D-83DE-9A690F8AF92C}" dt="2021-01-22T13:47:13.016" v="822" actId="20577"/>
          <ac:spMkLst>
            <pc:docMk/>
            <pc:sldMk cId="1846280041" sldId="258"/>
            <ac:spMk id="11" creationId="{71DE6BFA-2BAB-41E3-B1F6-6EF3530FDF84}"/>
          </ac:spMkLst>
        </pc:spChg>
        <pc:picChg chg="add del mod">
          <ac:chgData name="Борис Нарић" userId="1e5efe188365247b" providerId="Windows Live" clId="Web-{18E657E1-D0A8-444D-83DE-9A690F8AF92C}" dt="2021-01-22T13:31:52.868" v="528"/>
          <ac:picMkLst>
            <pc:docMk/>
            <pc:sldMk cId="1846280041" sldId="258"/>
            <ac:picMk id="2" creationId="{E6F8A1DC-4130-4E88-A89E-96623E807AE7}"/>
          </ac:picMkLst>
        </pc:picChg>
        <pc:picChg chg="add del mod">
          <ac:chgData name="Борис Нарић" userId="1e5efe188365247b" providerId="Windows Live" clId="Web-{18E657E1-D0A8-444D-83DE-9A690F8AF92C}" dt="2021-01-22T13:31:59.431" v="530"/>
          <ac:picMkLst>
            <pc:docMk/>
            <pc:sldMk cId="1846280041" sldId="258"/>
            <ac:picMk id="3" creationId="{A1F30E51-3593-4BAA-90F4-10F5A2BBD0D3}"/>
          </ac:picMkLst>
        </pc:picChg>
        <pc:picChg chg="add mod">
          <ac:chgData name="Борис Нарић" userId="1e5efe188365247b" providerId="Windows Live" clId="Web-{18E657E1-D0A8-444D-83DE-9A690F8AF92C}" dt="2021-01-22T13:32:59.872" v="541" actId="1076"/>
          <ac:picMkLst>
            <pc:docMk/>
            <pc:sldMk cId="1846280041" sldId="258"/>
            <ac:picMk id="4" creationId="{7EBF9DCF-C3B2-49B8-A1B3-9654A0601A81}"/>
          </ac:picMkLst>
        </pc:picChg>
        <pc:picChg chg="add mod">
          <ac:chgData name="Борис Нарић" userId="1e5efe188365247b" providerId="Windows Live" clId="Web-{18E657E1-D0A8-444D-83DE-9A690F8AF92C}" dt="2021-01-22T13:44:28.022" v="816" actId="14100"/>
          <ac:picMkLst>
            <pc:docMk/>
            <pc:sldMk cId="1846280041" sldId="258"/>
            <ac:picMk id="5" creationId="{D924D1BD-ABB1-4707-8DF1-BF0D126D573C}"/>
          </ac:picMkLst>
        </pc:picChg>
        <pc:picChg chg="add mod">
          <ac:chgData name="Борис Нарић" userId="1e5efe188365247b" providerId="Windows Live" clId="Web-{18E657E1-D0A8-444D-83DE-9A690F8AF92C}" dt="2021-01-22T13:44:33.631" v="817" actId="14100"/>
          <ac:picMkLst>
            <pc:docMk/>
            <pc:sldMk cId="1846280041" sldId="258"/>
            <ac:picMk id="10" creationId="{83B81315-67D5-4278-B4EC-89AE0AF38844}"/>
          </ac:picMkLst>
        </pc:picChg>
      </pc:sldChg>
      <pc:sldChg chg="addSp delSp modSp new del mod ord setBg modClrScheme addAnim modAnim delDesignElem chgLayout">
        <pc:chgData name="Борис Нарић" userId="1e5efe188365247b" providerId="Windows Live" clId="Web-{18E657E1-D0A8-444D-83DE-9A690F8AF92C}" dt="2021-01-22T15:56:36.785" v="2421"/>
        <pc:sldMkLst>
          <pc:docMk/>
          <pc:sldMk cId="386455500" sldId="259"/>
        </pc:sldMkLst>
        <pc:spChg chg="add mod">
          <ac:chgData name="Борис Нарић" userId="1e5efe188365247b" providerId="Windows Live" clId="Web-{18E657E1-D0A8-444D-83DE-9A690F8AF92C}" dt="2021-01-22T14:28:38.756" v="1221" actId="14100"/>
          <ac:spMkLst>
            <pc:docMk/>
            <pc:sldMk cId="386455500" sldId="259"/>
            <ac:spMk id="3" creationId="{23030A64-A5E4-474D-806A-FD2724AF3D12}"/>
          </ac:spMkLst>
        </pc:spChg>
        <pc:spChg chg="add del">
          <ac:chgData name="Борис Нарић" userId="1e5efe188365247b" providerId="Windows Live" clId="Web-{18E657E1-D0A8-444D-83DE-9A690F8AF92C}" dt="2021-01-22T13:52:03.377" v="832"/>
          <ac:spMkLst>
            <pc:docMk/>
            <pc:sldMk cId="386455500" sldId="259"/>
            <ac:spMk id="7" creationId="{7E3E5F56-04AC-48F6-B30E-D9C4C17816F6}"/>
          </ac:spMkLst>
        </pc:spChg>
        <pc:spChg chg="add del">
          <ac:chgData name="Борис Нарић" userId="1e5efe188365247b" providerId="Windows Live" clId="Web-{18E657E1-D0A8-444D-83DE-9A690F8AF92C}" dt="2021-01-22T13:52:03.377" v="832"/>
          <ac:spMkLst>
            <pc:docMk/>
            <pc:sldMk cId="386455500" sldId="259"/>
            <ac:spMk id="9" creationId="{CDAEFB19-78B1-4412-8791-DEBC3BFF0E68}"/>
          </ac:spMkLst>
        </pc:spChg>
        <pc:spChg chg="add del">
          <ac:chgData name="Борис Нарић" userId="1e5efe188365247b" providerId="Windows Live" clId="Web-{18E657E1-D0A8-444D-83DE-9A690F8AF92C}" dt="2021-01-22T13:59:35.575" v="947"/>
          <ac:spMkLst>
            <pc:docMk/>
            <pc:sldMk cId="386455500" sldId="259"/>
            <ac:spMk id="11" creationId="{B9FF99BD-075F-4761-A995-6FC574BD25EA}"/>
          </ac:spMkLst>
        </pc:spChg>
        <pc:spChg chg="add del">
          <ac:chgData name="Борис Нарић" userId="1e5efe188365247b" providerId="Windows Live" clId="Web-{18E657E1-D0A8-444D-83DE-9A690F8AF92C}" dt="2021-01-22T13:59:35.575" v="947"/>
          <ac:spMkLst>
            <pc:docMk/>
            <pc:sldMk cId="386455500" sldId="259"/>
            <ac:spMk id="12" creationId="{A7B21A54-9BA3-4EA9-B460-5A829ADD9051}"/>
          </ac:spMkLst>
        </pc:spChg>
        <pc:spChg chg="add del">
          <ac:chgData name="Борис Нарић" userId="1e5efe188365247b" providerId="Windows Live" clId="Web-{18E657E1-D0A8-444D-83DE-9A690F8AF92C}" dt="2021-01-22T13:52:03.361" v="831"/>
          <ac:spMkLst>
            <pc:docMk/>
            <pc:sldMk cId="386455500" sldId="259"/>
            <ac:spMk id="14" creationId="{6D5872A3-CFF8-4F36-8446-6F1B04585A91}"/>
          </ac:spMkLst>
        </pc:spChg>
        <pc:spChg chg="add del">
          <ac:chgData name="Борис Нарић" userId="1e5efe188365247b" providerId="Windows Live" clId="Web-{18E657E1-D0A8-444D-83DE-9A690F8AF92C}" dt="2021-01-22T13:59:35.575" v="947"/>
          <ac:spMkLst>
            <pc:docMk/>
            <pc:sldMk cId="386455500" sldId="259"/>
            <ac:spMk id="18" creationId="{6FA8F714-B9D8-488A-8CCA-E9948FF913A9}"/>
          </ac:spMkLst>
        </pc:spChg>
        <pc:spChg chg="add del">
          <ac:chgData name="Борис Нарић" userId="1e5efe188365247b" providerId="Windows Live" clId="Web-{18E657E1-D0A8-444D-83DE-9A690F8AF92C}" dt="2021-01-22T13:52:03.361" v="831"/>
          <ac:spMkLst>
            <pc:docMk/>
            <pc:sldMk cId="386455500" sldId="259"/>
            <ac:spMk id="20" creationId="{5E2C537D-FECA-4C7F-A65B-F82518B3A196}"/>
          </ac:spMkLst>
        </pc:spChg>
        <pc:grpChg chg="add del">
          <ac:chgData name="Борис Нарић" userId="1e5efe188365247b" providerId="Windows Live" clId="Web-{18E657E1-D0A8-444D-83DE-9A690F8AF92C}" dt="2021-01-22T13:52:03.361" v="831"/>
          <ac:grpSpMkLst>
            <pc:docMk/>
            <pc:sldMk cId="386455500" sldId="259"/>
            <ac:grpSpMk id="16" creationId="{47EC0934-1503-4296-A688-FC4E83E3F60F}"/>
          </ac:grpSpMkLst>
        </pc:grpChg>
        <pc:picChg chg="add mod">
          <ac:chgData name="Борис Нарић" userId="1e5efe188365247b" providerId="Windows Live" clId="Web-{18E657E1-D0A8-444D-83DE-9A690F8AF92C}" dt="2021-01-22T14:28:27.302" v="1219" actId="1076"/>
          <ac:picMkLst>
            <pc:docMk/>
            <pc:sldMk cId="386455500" sldId="259"/>
            <ac:picMk id="2" creationId="{E200154A-FD3F-441E-89B5-E5E0E04A45C0}"/>
          </ac:picMkLst>
        </pc:picChg>
      </pc:sldChg>
      <pc:sldChg chg="addSp delSp modSp new del">
        <pc:chgData name="Борис Нарић" userId="1e5efe188365247b" providerId="Windows Live" clId="Web-{18E657E1-D0A8-444D-83DE-9A690F8AF92C}" dt="2021-01-22T11:59:50.077" v="46"/>
        <pc:sldMkLst>
          <pc:docMk/>
          <pc:sldMk cId="571024586" sldId="259"/>
        </pc:sldMkLst>
        <pc:spChg chg="del">
          <ac:chgData name="Борис Нарић" userId="1e5efe188365247b" providerId="Windows Live" clId="Web-{18E657E1-D0A8-444D-83DE-9A690F8AF92C}" dt="2021-01-22T11:59:35.498" v="45"/>
          <ac:spMkLst>
            <pc:docMk/>
            <pc:sldMk cId="571024586" sldId="259"/>
            <ac:spMk id="4" creationId="{262C0C0E-0C66-442C-AB56-40184AC5E782}"/>
          </ac:spMkLst>
        </pc:spChg>
        <pc:picChg chg="add mod ord">
          <ac:chgData name="Борис Нарић" userId="1e5efe188365247b" providerId="Windows Live" clId="Web-{18E657E1-D0A8-444D-83DE-9A690F8AF92C}" dt="2021-01-22T11:59:35.498" v="45"/>
          <ac:picMkLst>
            <pc:docMk/>
            <pc:sldMk cId="571024586" sldId="259"/>
            <ac:picMk id="7" creationId="{CA8F8DF0-DDA6-4319-9E1A-EAABF7732408}"/>
          </ac:picMkLst>
        </pc:picChg>
      </pc:sldChg>
      <pc:sldChg chg="addSp delSp modSp new mod ord setBg modClrScheme addAnim modAnim delDesignElem chgLayout">
        <pc:chgData name="Борис Нарић" userId="1e5efe188365247b" providerId="Windows Live" clId="Web-{18E657E1-D0A8-444D-83DE-9A690F8AF92C}" dt="2021-01-22T14:44:42.750" v="1372"/>
        <pc:sldMkLst>
          <pc:docMk/>
          <pc:sldMk cId="1949637672" sldId="260"/>
        </pc:sldMkLst>
        <pc:spChg chg="add mod ord">
          <ac:chgData name="Борис Нарић" userId="1e5efe188365247b" providerId="Windows Live" clId="Web-{18E657E1-D0A8-444D-83DE-9A690F8AF92C}" dt="2021-01-22T14:26:31.889" v="1214" actId="20577"/>
          <ac:spMkLst>
            <pc:docMk/>
            <pc:sldMk cId="1949637672" sldId="260"/>
            <ac:spMk id="2" creationId="{3A4A70D4-CF2D-4094-B2C9-60F143C5A65E}"/>
          </ac:spMkLst>
        </pc:spChg>
        <pc:spChg chg="add del">
          <ac:chgData name="Борис Нарић" userId="1e5efe188365247b" providerId="Windows Live" clId="Web-{18E657E1-D0A8-444D-83DE-9A690F8AF92C}" dt="2021-01-22T14:08:00.620" v="1089"/>
          <ac:spMkLst>
            <pc:docMk/>
            <pc:sldMk cId="1949637672" sldId="260"/>
            <ac:spMk id="6" creationId="{0B7C4858-FAA3-4226-A856-193A01910E69}"/>
          </ac:spMkLst>
        </pc:spChg>
        <pc:spChg chg="add del">
          <ac:chgData name="Борис Нарић" userId="1e5efe188365247b" providerId="Windows Live" clId="Web-{18E657E1-D0A8-444D-83DE-9A690F8AF92C}" dt="2021-01-22T14:08:00.620" v="1089"/>
          <ac:spMkLst>
            <pc:docMk/>
            <pc:sldMk cId="1949637672" sldId="260"/>
            <ac:spMk id="12" creationId="{68C1B503-0291-4E82-A65E-72D604D9F6CF}"/>
          </ac:spMkLst>
        </pc:spChg>
        <pc:spChg chg="add del">
          <ac:chgData name="Борис Нарић" userId="1e5efe188365247b" providerId="Windows Live" clId="Web-{18E657E1-D0A8-444D-83DE-9A690F8AF92C}" dt="2021-01-22T14:08:00.620" v="1089"/>
          <ac:spMkLst>
            <pc:docMk/>
            <pc:sldMk cId="1949637672" sldId="260"/>
            <ac:spMk id="14" creationId="{B3F836C5-9601-4982-A121-CCA49BF7BA6C}"/>
          </ac:spMkLst>
        </pc:spChg>
        <pc:spChg chg="add del">
          <ac:chgData name="Борис Нарић" userId="1e5efe188365247b" providerId="Windows Live" clId="Web-{18E657E1-D0A8-444D-83DE-9A690F8AF92C}" dt="2021-01-22T14:06:37.819" v="1084"/>
          <ac:spMkLst>
            <pc:docMk/>
            <pc:sldMk cId="1949637672" sldId="260"/>
            <ac:spMk id="15" creationId="{0B7C4858-FAA3-4226-A856-193A01910E69}"/>
          </ac:spMkLst>
        </pc:spChg>
        <pc:spChg chg="add del">
          <ac:chgData name="Борис Нарић" userId="1e5efe188365247b" providerId="Windows Live" clId="Web-{18E657E1-D0A8-444D-83DE-9A690F8AF92C}" dt="2021-01-22T14:08:00.620" v="1089"/>
          <ac:spMkLst>
            <pc:docMk/>
            <pc:sldMk cId="1949637672" sldId="260"/>
            <ac:spMk id="16" creationId="{46CD0D05-FF47-4ABB-841C-0600CADC354B}"/>
          </ac:spMkLst>
        </pc:spChg>
        <pc:spChg chg="add del">
          <ac:chgData name="Борис Нарић" userId="1e5efe188365247b" providerId="Windows Live" clId="Web-{18E657E1-D0A8-444D-83DE-9A690F8AF92C}" dt="2021-01-22T14:06:37.819" v="1084"/>
          <ac:spMkLst>
            <pc:docMk/>
            <pc:sldMk cId="1949637672" sldId="260"/>
            <ac:spMk id="17" creationId="{68C1B503-0291-4E82-A65E-72D604D9F6CF}"/>
          </ac:spMkLst>
        </pc:spChg>
        <pc:spChg chg="add del">
          <ac:chgData name="Борис Нарић" userId="1e5efe188365247b" providerId="Windows Live" clId="Web-{18E657E1-D0A8-444D-83DE-9A690F8AF92C}" dt="2021-01-22T14:06:37.819" v="1084"/>
          <ac:spMkLst>
            <pc:docMk/>
            <pc:sldMk cId="1949637672" sldId="260"/>
            <ac:spMk id="19" creationId="{B3F836C5-9601-4982-A121-CCA49BF7BA6C}"/>
          </ac:spMkLst>
        </pc:spChg>
        <pc:spChg chg="add del">
          <ac:chgData name="Борис Нарић" userId="1e5efe188365247b" providerId="Windows Live" clId="Web-{18E657E1-D0A8-444D-83DE-9A690F8AF92C}" dt="2021-01-22T14:06:37.819" v="1084"/>
          <ac:spMkLst>
            <pc:docMk/>
            <pc:sldMk cId="1949637672" sldId="260"/>
            <ac:spMk id="21" creationId="{46CD0D05-FF47-4ABB-841C-0600CADC354B}"/>
          </ac:spMkLst>
        </pc:spChg>
        <pc:spChg chg="add del">
          <ac:chgData name="Борис Нарић" userId="1e5efe188365247b" providerId="Windows Live" clId="Web-{18E657E1-D0A8-444D-83DE-9A690F8AF92C}" dt="2021-01-22T14:06:04.707" v="1027"/>
          <ac:spMkLst>
            <pc:docMk/>
            <pc:sldMk cId="1949637672" sldId="260"/>
            <ac:spMk id="34" creationId="{53EDA46E-AECC-43B8-B54F-FA6E4C0C6566}"/>
          </ac:spMkLst>
        </pc:spChg>
        <pc:spChg chg="add del">
          <ac:chgData name="Борис Нарић" userId="1e5efe188365247b" providerId="Windows Live" clId="Web-{18E657E1-D0A8-444D-83DE-9A690F8AF92C}" dt="2021-01-22T14:06:04.707" v="1027"/>
          <ac:spMkLst>
            <pc:docMk/>
            <pc:sldMk cId="1949637672" sldId="260"/>
            <ac:spMk id="36" creationId="{9A789037-2F02-4B13-8573-CB800A9689B8}"/>
          </ac:spMkLst>
        </pc:spChg>
        <pc:spChg chg="add del">
          <ac:chgData name="Борис Нарић" userId="1e5efe188365247b" providerId="Windows Live" clId="Web-{18E657E1-D0A8-444D-83DE-9A690F8AF92C}" dt="2021-01-22T14:06:04.707" v="1027"/>
          <ac:spMkLst>
            <pc:docMk/>
            <pc:sldMk cId="1949637672" sldId="260"/>
            <ac:spMk id="38" creationId="{567B4C5E-A726-4AC9-9254-E81F0698BD5F}"/>
          </ac:spMkLst>
        </pc:spChg>
        <pc:spChg chg="add mod">
          <ac:chgData name="Борис Нарић" userId="1e5efe188365247b" providerId="Windows Live" clId="Web-{18E657E1-D0A8-444D-83DE-9A690F8AF92C}" dt="2021-01-22T14:34:03.978" v="1254" actId="1076"/>
          <ac:spMkLst>
            <pc:docMk/>
            <pc:sldMk cId="1949637672" sldId="260"/>
            <ac:spMk id="39" creationId="{6CD1BCDE-53D8-4A21-8E96-5C9FFFD095F5}"/>
          </ac:spMkLst>
        </pc:spChg>
        <pc:spChg chg="add mod">
          <ac:chgData name="Борис Нарић" userId="1e5efe188365247b" providerId="Windows Live" clId="Web-{18E657E1-D0A8-444D-83DE-9A690F8AF92C}" dt="2021-01-22T14:35:46.500" v="1278" actId="1076"/>
          <ac:spMkLst>
            <pc:docMk/>
            <pc:sldMk cId="1949637672" sldId="260"/>
            <ac:spMk id="42" creationId="{50BD195F-E6F3-459F-B20B-C48D17863BC1}"/>
          </ac:spMkLst>
        </pc:spChg>
        <pc:spChg chg="add mod">
          <ac:chgData name="Борис Нарић" userId="1e5efe188365247b" providerId="Windows Live" clId="Web-{18E657E1-D0A8-444D-83DE-9A690F8AF92C}" dt="2021-01-22T14:39:15.309" v="1309" actId="1076"/>
          <ac:spMkLst>
            <pc:docMk/>
            <pc:sldMk cId="1949637672" sldId="260"/>
            <ac:spMk id="44" creationId="{E66AF87A-64F4-4D0F-824B-3D892197461F}"/>
          </ac:spMkLst>
        </pc:spChg>
        <pc:spChg chg="add mod">
          <ac:chgData name="Борис Нарић" userId="1e5efe188365247b" providerId="Windows Live" clId="Web-{18E657E1-D0A8-444D-83DE-9A690F8AF92C}" dt="2021-01-22T14:42:23.570" v="1363" actId="1076"/>
          <ac:spMkLst>
            <pc:docMk/>
            <pc:sldMk cId="1949637672" sldId="260"/>
            <ac:spMk id="46" creationId="{56287D80-9807-4EC5-820E-297B04141EF0}"/>
          </ac:spMkLst>
        </pc:spChg>
        <pc:grpChg chg="add del">
          <ac:chgData name="Борис Нарић" userId="1e5efe188365247b" providerId="Windows Live" clId="Web-{18E657E1-D0A8-444D-83DE-9A690F8AF92C}" dt="2021-01-22T14:08:00.620" v="1089"/>
          <ac:grpSpMkLst>
            <pc:docMk/>
            <pc:sldMk cId="1949637672" sldId="260"/>
            <ac:grpSpMk id="4" creationId="{614F7DB2-2747-44B1-8CCD-EA4CF6EABA54}"/>
          </ac:grpSpMkLst>
        </pc:grpChg>
        <pc:grpChg chg="add del">
          <ac:chgData name="Борис Нарић" userId="1e5efe188365247b" providerId="Windows Live" clId="Web-{18E657E1-D0A8-444D-83DE-9A690F8AF92C}" dt="2021-01-22T14:06:37.819" v="1084"/>
          <ac:grpSpMkLst>
            <pc:docMk/>
            <pc:sldMk cId="1949637672" sldId="260"/>
            <ac:grpSpMk id="7" creationId="{614F7DB2-2747-44B1-8CCD-EA4CF6EABA54}"/>
          </ac:grpSpMkLst>
        </pc:grpChg>
        <pc:grpChg chg="add del">
          <ac:chgData name="Борис Нарић" userId="1e5efe188365247b" providerId="Windows Live" clId="Web-{18E657E1-D0A8-444D-83DE-9A690F8AF92C}" dt="2021-01-22T14:06:04.707" v="1027"/>
          <ac:grpSpMkLst>
            <pc:docMk/>
            <pc:sldMk cId="1949637672" sldId="260"/>
            <ac:grpSpMk id="26" creationId="{7575D7A7-3C36-4508-9BC6-70A93BD3C438}"/>
          </ac:grpSpMkLst>
        </pc:grpChg>
        <pc:picChg chg="add del mod">
          <ac:chgData name="Борис Нарић" userId="1e5efe188365247b" providerId="Windows Live" clId="Web-{18E657E1-D0A8-444D-83DE-9A690F8AF92C}" dt="2021-01-22T14:15:15.646" v="1104"/>
          <ac:picMkLst>
            <pc:docMk/>
            <pc:sldMk cId="1949637672" sldId="260"/>
            <ac:picMk id="3" creationId="{CFD0BAF4-C426-45A6-A15D-F480D1C9B99E}"/>
          </ac:picMkLst>
        </pc:picChg>
        <pc:picChg chg="add del mod">
          <ac:chgData name="Борис Нарић" userId="1e5efe188365247b" providerId="Windows Live" clId="Web-{18E657E1-D0A8-444D-83DE-9A690F8AF92C}" dt="2021-01-22T14:15:22.318" v="1106"/>
          <ac:picMkLst>
            <pc:docMk/>
            <pc:sldMk cId="1949637672" sldId="260"/>
            <ac:picMk id="24" creationId="{4A114CA4-7E44-421E-9628-7F84DE00CD81}"/>
          </ac:picMkLst>
        </pc:picChg>
        <pc:picChg chg="add mod ord">
          <ac:chgData name="Борис Нарић" userId="1e5efe188365247b" providerId="Windows Live" clId="Web-{18E657E1-D0A8-444D-83DE-9A690F8AF92C}" dt="2021-01-22T14:25:53.684" v="1207"/>
          <ac:picMkLst>
            <pc:docMk/>
            <pc:sldMk cId="1949637672" sldId="260"/>
            <ac:picMk id="25" creationId="{4A621122-7FDF-49A2-8C21-7E62EFAD0842}"/>
          </ac:picMkLst>
        </pc:picChg>
        <pc:picChg chg="add mod">
          <ac:chgData name="Борис Нарић" userId="1e5efe188365247b" providerId="Windows Live" clId="Web-{18E657E1-D0A8-444D-83DE-9A690F8AF92C}" dt="2021-01-22T14:17:58.593" v="1120" actId="14100"/>
          <ac:picMkLst>
            <pc:docMk/>
            <pc:sldMk cId="1949637672" sldId="260"/>
            <ac:picMk id="31" creationId="{158EC8E5-AF88-4D99-9869-CC5918C82BE5}"/>
          </ac:picMkLst>
        </pc:picChg>
        <pc:picChg chg="add mod">
          <ac:chgData name="Борис Нарић" userId="1e5efe188365247b" providerId="Windows Live" clId="Web-{18E657E1-D0A8-444D-83DE-9A690F8AF92C}" dt="2021-01-22T14:20:22.695" v="1133" actId="14100"/>
          <ac:picMkLst>
            <pc:docMk/>
            <pc:sldMk cId="1949637672" sldId="260"/>
            <ac:picMk id="33" creationId="{0C95A5D5-3A8A-4200-888E-B0FA243CF2E3}"/>
          </ac:picMkLst>
        </pc:picChg>
        <pc:picChg chg="add mod">
          <ac:chgData name="Борис Нарић" userId="1e5efe188365247b" providerId="Windows Live" clId="Web-{18E657E1-D0A8-444D-83DE-9A690F8AF92C}" dt="2021-01-22T14:21:38.340" v="1139" actId="14100"/>
          <ac:picMkLst>
            <pc:docMk/>
            <pc:sldMk cId="1949637672" sldId="260"/>
            <ac:picMk id="35" creationId="{74E30480-C300-4DD6-9E09-BEB79A9C0E16}"/>
          </ac:picMkLst>
        </pc:picChg>
        <pc:picChg chg="add mod">
          <ac:chgData name="Борис Нарић" userId="1e5efe188365247b" providerId="Windows Live" clId="Web-{18E657E1-D0A8-444D-83DE-9A690F8AF92C}" dt="2021-01-22T14:22:55.486" v="1147" actId="1076"/>
          <ac:picMkLst>
            <pc:docMk/>
            <pc:sldMk cId="1949637672" sldId="260"/>
            <ac:picMk id="37" creationId="{129A08DB-48B8-43BF-8B68-48CDC87BC2B8}"/>
          </ac:picMkLst>
        </pc:picChg>
        <pc:picChg chg="add mod modCrop">
          <ac:chgData name="Борис Нарић" userId="1e5efe188365247b" providerId="Windows Live" clId="Web-{18E657E1-D0A8-444D-83DE-9A690F8AF92C}" dt="2021-01-22T14:33:46.883" v="1251" actId="1076"/>
          <ac:picMkLst>
            <pc:docMk/>
            <pc:sldMk cId="1949637672" sldId="260"/>
            <ac:picMk id="41" creationId="{1B4576EF-DB4E-4F1B-8F8E-329DB531BEFA}"/>
          </ac:picMkLst>
        </pc:picChg>
        <pc:picChg chg="add mod">
          <ac:chgData name="Борис Нарић" userId="1e5efe188365247b" providerId="Windows Live" clId="Web-{18E657E1-D0A8-444D-83DE-9A690F8AF92C}" dt="2021-01-22T14:37:07.004" v="1286" actId="1076"/>
          <ac:picMkLst>
            <pc:docMk/>
            <pc:sldMk cId="1949637672" sldId="260"/>
            <ac:picMk id="43" creationId="{6B8EFD2B-8C9D-4F9E-9579-558419A620D3}"/>
          </ac:picMkLst>
        </pc:picChg>
        <pc:picChg chg="add mod">
          <ac:chgData name="Борис Нарић" userId="1e5efe188365247b" providerId="Windows Live" clId="Web-{18E657E1-D0A8-444D-83DE-9A690F8AF92C}" dt="2021-01-22T14:40:31.360" v="1319" actId="14100"/>
          <ac:picMkLst>
            <pc:docMk/>
            <pc:sldMk cId="1949637672" sldId="260"/>
            <ac:picMk id="45" creationId="{7E542A2D-43E0-4D09-B898-CD25EBE7FF50}"/>
          </ac:picMkLst>
        </pc:picChg>
        <pc:picChg chg="add mod">
          <ac:chgData name="Борис Нарић" userId="1e5efe188365247b" providerId="Windows Live" clId="Web-{18E657E1-D0A8-444D-83DE-9A690F8AF92C}" dt="2021-01-22T14:44:39.047" v="1370" actId="1076"/>
          <ac:picMkLst>
            <pc:docMk/>
            <pc:sldMk cId="1949637672" sldId="260"/>
            <ac:picMk id="47" creationId="{22FB9BA4-6BF1-4B32-85F2-14819CF6DC27}"/>
          </ac:picMkLst>
        </pc:picChg>
        <pc:inkChg chg="add del">
          <ac:chgData name="Борис Нарић" userId="1e5efe188365247b" providerId="Windows Live" clId="Web-{18E657E1-D0A8-444D-83DE-9A690F8AF92C}" dt="2021-01-22T14:11:48.681" v="1101"/>
          <ac:inkMkLst>
            <pc:docMk/>
            <pc:sldMk cId="1949637672" sldId="260"/>
            <ac:inkMk id="18" creationId="{92EE7138-9304-4D87-8265-C07D5CBC1E21}"/>
          </ac:inkMkLst>
        </pc:inkChg>
        <pc:inkChg chg="add del">
          <ac:chgData name="Борис Нарић" userId="1e5efe188365247b" providerId="Windows Live" clId="Web-{18E657E1-D0A8-444D-83DE-9A690F8AF92C}" dt="2021-01-22T14:11:37.258" v="1100"/>
          <ac:inkMkLst>
            <pc:docMk/>
            <pc:sldMk cId="1949637672" sldId="260"/>
            <ac:inkMk id="20" creationId="{4063883F-F720-4383-8B1D-2E3207A89AFC}"/>
          </ac:inkMkLst>
        </pc:inkChg>
        <pc:inkChg chg="add del">
          <ac:chgData name="Борис Нарић" userId="1e5efe188365247b" providerId="Windows Live" clId="Web-{18E657E1-D0A8-444D-83DE-9A690F8AF92C}" dt="2021-01-22T14:11:35.071" v="1099"/>
          <ac:inkMkLst>
            <pc:docMk/>
            <pc:sldMk cId="1949637672" sldId="260"/>
            <ac:inkMk id="22" creationId="{E169CE94-62A6-4441-8198-40797741CDA6}"/>
          </ac:inkMkLst>
        </pc:inkChg>
        <pc:inkChg chg="add del">
          <ac:chgData name="Борис Нарић" userId="1e5efe188365247b" providerId="Windows Live" clId="Web-{18E657E1-D0A8-444D-83DE-9A690F8AF92C}" dt="2021-01-22T14:11:55.697" v="1103"/>
          <ac:inkMkLst>
            <pc:docMk/>
            <pc:sldMk cId="1949637672" sldId="260"/>
            <ac:inkMk id="23" creationId="{0FF365AE-7DE8-4635-94E8-01A29EB44DEA}"/>
          </ac:inkMkLst>
        </pc:inkChg>
        <pc:cxnChg chg="add del">
          <ac:chgData name="Борис Нарић" userId="1e5efe188365247b" providerId="Windows Live" clId="Web-{18E657E1-D0A8-444D-83DE-9A690F8AF92C}" dt="2021-01-22T14:08:00.620" v="1089"/>
          <ac:cxnSpMkLst>
            <pc:docMk/>
            <pc:sldMk cId="1949637672" sldId="260"/>
            <ac:cxnSpMk id="5" creationId="{2C02D87C-1E23-4B24-AFE6-A85743C72FDD}"/>
          </ac:cxnSpMkLst>
        </pc:cxnChg>
        <pc:cxnChg chg="add del">
          <ac:chgData name="Борис Нарић" userId="1e5efe188365247b" providerId="Windows Live" clId="Web-{18E657E1-D0A8-444D-83DE-9A690F8AF92C}" dt="2021-01-22T14:06:37.819" v="1084"/>
          <ac:cxnSpMkLst>
            <pc:docMk/>
            <pc:sldMk cId="1949637672" sldId="260"/>
            <ac:cxnSpMk id="13" creationId="{2C02D87C-1E23-4B24-AFE6-A85743C72FDD}"/>
          </ac:cxnSpMkLst>
        </pc:cxnChg>
        <pc:cxnChg chg="add del">
          <ac:chgData name="Борис Нарић" userId="1e5efe188365247b" providerId="Windows Live" clId="Web-{18E657E1-D0A8-444D-83DE-9A690F8AF92C}" dt="2021-01-22T14:06:04.707" v="1027"/>
          <ac:cxnSpMkLst>
            <pc:docMk/>
            <pc:sldMk cId="1949637672" sldId="260"/>
            <ac:cxnSpMk id="32" creationId="{AE446D0E-6531-40B7-A182-FB8602439777}"/>
          </ac:cxnSpMkLst>
        </pc:cxnChg>
        <pc:cxnChg chg="add del">
          <ac:chgData name="Борис Нарић" userId="1e5efe188365247b" providerId="Windows Live" clId="Web-{18E657E1-D0A8-444D-83DE-9A690F8AF92C}" dt="2021-01-22T14:06:04.707" v="1027"/>
          <ac:cxnSpMkLst>
            <pc:docMk/>
            <pc:sldMk cId="1949637672" sldId="260"/>
            <ac:cxnSpMk id="40" creationId="{47F9D90F-7118-49FD-9E75-223103DD93BD}"/>
          </ac:cxnSpMkLst>
        </pc:cxnChg>
      </pc:sldChg>
      <pc:sldChg chg="addSp modSp new ord addAnim modAnim">
        <pc:chgData name="Борис Нарић" userId="1e5efe188365247b" providerId="Windows Live" clId="Web-{18E657E1-D0A8-444D-83DE-9A690F8AF92C}" dt="2021-01-22T15:06:52.391" v="1866"/>
        <pc:sldMkLst>
          <pc:docMk/>
          <pc:sldMk cId="1329805599" sldId="261"/>
        </pc:sldMkLst>
        <pc:spChg chg="add mod">
          <ac:chgData name="Борис Нарић" userId="1e5efe188365247b" providerId="Windows Live" clId="Web-{18E657E1-D0A8-444D-83DE-9A690F8AF92C}" dt="2021-01-22T15:02:50.564" v="1761"/>
          <ac:spMkLst>
            <pc:docMk/>
            <pc:sldMk cId="1329805599" sldId="261"/>
            <ac:spMk id="3" creationId="{5FF52DCC-D1B4-4369-8006-C29659E29730}"/>
          </ac:spMkLst>
        </pc:spChg>
        <pc:spChg chg="add mod">
          <ac:chgData name="Борис Нарић" userId="1e5efe188365247b" providerId="Windows Live" clId="Web-{18E657E1-D0A8-444D-83DE-9A690F8AF92C}" dt="2021-01-22T14:59:58.648" v="1652" actId="1076"/>
          <ac:spMkLst>
            <pc:docMk/>
            <pc:sldMk cId="1329805599" sldId="261"/>
            <ac:spMk id="4" creationId="{99DAD7B8-489C-49D7-91C2-455839810B80}"/>
          </ac:spMkLst>
        </pc:spChg>
        <pc:spChg chg="add mod">
          <ac:chgData name="Борис Нарић" userId="1e5efe188365247b" providerId="Windows Live" clId="Web-{18E657E1-D0A8-444D-83DE-9A690F8AF92C}" dt="2021-01-22T15:02:58.080" v="1763"/>
          <ac:spMkLst>
            <pc:docMk/>
            <pc:sldMk cId="1329805599" sldId="261"/>
            <ac:spMk id="5" creationId="{5F43E39D-9AD3-48B8-AA39-956EF96F741E}"/>
          </ac:spMkLst>
        </pc:spChg>
        <pc:spChg chg="add mod">
          <ac:chgData name="Борис Нарић" userId="1e5efe188365247b" providerId="Windows Live" clId="Web-{18E657E1-D0A8-444D-83DE-9A690F8AF92C}" dt="2021-01-22T15:05:41.215" v="1863" actId="1076"/>
          <ac:spMkLst>
            <pc:docMk/>
            <pc:sldMk cId="1329805599" sldId="261"/>
            <ac:spMk id="6" creationId="{22069A88-B67F-45F3-843F-82B183D9A1AA}"/>
          </ac:spMkLst>
        </pc:spChg>
        <pc:picChg chg="add mod">
          <ac:chgData name="Борис Нарић" userId="1e5efe188365247b" providerId="Windows Live" clId="Web-{18E657E1-D0A8-444D-83DE-9A690F8AF92C}" dt="2021-01-22T14:48:33.717" v="1380" actId="1076"/>
          <ac:picMkLst>
            <pc:docMk/>
            <pc:sldMk cId="1329805599" sldId="261"/>
            <ac:picMk id="2" creationId="{B71B09F0-8716-4BDD-9CBD-1CE336864F21}"/>
          </ac:picMkLst>
        </pc:picChg>
      </pc:sldChg>
      <pc:sldChg chg="addSp modSp new mod ord setBg addAnim modAnim">
        <pc:chgData name="Борис Нарић" userId="1e5efe188365247b" providerId="Windows Live" clId="Web-{18E657E1-D0A8-444D-83DE-9A690F8AF92C}" dt="2021-01-22T16:17:51.907" v="2732"/>
        <pc:sldMkLst>
          <pc:docMk/>
          <pc:sldMk cId="2850473463" sldId="262"/>
        </pc:sldMkLst>
        <pc:spChg chg="add mod">
          <ac:chgData name="Борис Нарић" userId="1e5efe188365247b" providerId="Windows Live" clId="Web-{18E657E1-D0A8-444D-83DE-9A690F8AF92C}" dt="2021-01-22T15:43:39.349" v="2361" actId="1076"/>
          <ac:spMkLst>
            <pc:docMk/>
            <pc:sldMk cId="2850473463" sldId="262"/>
            <ac:spMk id="3" creationId="{516FCB46-B354-4089-B2CC-5B30D5C3F9E3}"/>
          </ac:spMkLst>
        </pc:spChg>
        <pc:grpChg chg="add">
          <ac:chgData name="Борис Нарић" userId="1e5efe188365247b" providerId="Windows Live" clId="Web-{18E657E1-D0A8-444D-83DE-9A690F8AF92C}" dt="2021-01-22T15:10:20.215" v="1870"/>
          <ac:grpSpMkLst>
            <pc:docMk/>
            <pc:sldMk cId="2850473463" sldId="262"/>
            <ac:grpSpMk id="7" creationId="{63737881-458F-40AD-B72B-B57D267DC423}"/>
          </ac:grpSpMkLst>
        </pc:grpChg>
        <pc:picChg chg="add mod">
          <ac:chgData name="Борис Нарић" userId="1e5efe188365247b" providerId="Windows Live" clId="Web-{18E657E1-D0A8-444D-83DE-9A690F8AF92C}" dt="2021-01-22T15:10:20.215" v="1870"/>
          <ac:picMkLst>
            <pc:docMk/>
            <pc:sldMk cId="2850473463" sldId="262"/>
            <ac:picMk id="2" creationId="{8ACE37D5-8AB0-402E-8ED2-C604F6431D2A}"/>
          </ac:picMkLst>
        </pc:picChg>
      </pc:sldChg>
      <pc:sldChg chg="addSp modSp new mod ord setBg addAnim modAnim">
        <pc:chgData name="Борис Нарић" userId="1e5efe188365247b" providerId="Windows Live" clId="Web-{18E657E1-D0A8-444D-83DE-9A690F8AF92C}" dt="2021-01-22T16:17:36.843" v="2730"/>
        <pc:sldMkLst>
          <pc:docMk/>
          <pc:sldMk cId="595040798" sldId="263"/>
        </pc:sldMkLst>
        <pc:spChg chg="add mod">
          <ac:chgData name="Борис Нарић" userId="1e5efe188365247b" providerId="Windows Live" clId="Web-{18E657E1-D0A8-444D-83DE-9A690F8AF92C}" dt="2021-01-22T15:49:03.102" v="2389" actId="1076"/>
          <ac:spMkLst>
            <pc:docMk/>
            <pc:sldMk cId="595040798" sldId="263"/>
            <ac:spMk id="4" creationId="{1A1907E5-E506-4326-9292-F69CE2C68AB6}"/>
          </ac:spMkLst>
        </pc:spChg>
        <pc:spChg chg="add">
          <ac:chgData name="Борис Нарић" userId="1e5efe188365247b" providerId="Windows Live" clId="Web-{18E657E1-D0A8-444D-83DE-9A690F8AF92C}" dt="2021-01-22T15:46:32.499" v="2367"/>
          <ac:spMkLst>
            <pc:docMk/>
            <pc:sldMk cId="595040798" sldId="263"/>
            <ac:spMk id="8" creationId="{B9FF99BD-075F-4761-A995-6FC574BD25EA}"/>
          </ac:spMkLst>
        </pc:spChg>
        <pc:spChg chg="add">
          <ac:chgData name="Борис Нарић" userId="1e5efe188365247b" providerId="Windows Live" clId="Web-{18E657E1-D0A8-444D-83DE-9A690F8AF92C}" dt="2021-01-22T15:46:32.499" v="2367"/>
          <ac:spMkLst>
            <pc:docMk/>
            <pc:sldMk cId="595040798" sldId="263"/>
            <ac:spMk id="10" creationId="{A7B21A54-9BA3-4EA9-B460-5A829ADD9051}"/>
          </ac:spMkLst>
        </pc:spChg>
        <pc:spChg chg="add">
          <ac:chgData name="Борис Нарић" userId="1e5efe188365247b" providerId="Windows Live" clId="Web-{18E657E1-D0A8-444D-83DE-9A690F8AF92C}" dt="2021-01-22T15:46:32.499" v="2367"/>
          <ac:spMkLst>
            <pc:docMk/>
            <pc:sldMk cId="595040798" sldId="263"/>
            <ac:spMk id="12" creationId="{6FA8F714-B9D8-488A-8CCA-E9948FF913A9}"/>
          </ac:spMkLst>
        </pc:spChg>
        <pc:picChg chg="add mod">
          <ac:chgData name="Борис Нарић" userId="1e5efe188365247b" providerId="Windows Live" clId="Web-{18E657E1-D0A8-444D-83DE-9A690F8AF92C}" dt="2021-01-22T15:46:32.499" v="2367"/>
          <ac:picMkLst>
            <pc:docMk/>
            <pc:sldMk cId="595040798" sldId="263"/>
            <ac:picMk id="3" creationId="{BDE5434B-5E36-4FEA-A4B8-1BD5D595CF12}"/>
          </ac:picMkLst>
        </pc:picChg>
      </pc:sldChg>
      <pc:sldChg chg="addSp modSp new del mod setBg setClrOvrMap">
        <pc:chgData name="Борис Нарић" userId="1e5efe188365247b" providerId="Windows Live" clId="Web-{18E657E1-D0A8-444D-83DE-9A690F8AF92C}" dt="2021-01-22T15:51:33.064" v="2401"/>
        <pc:sldMkLst>
          <pc:docMk/>
          <pc:sldMk cId="3710921715" sldId="264"/>
        </pc:sldMkLst>
        <pc:spChg chg="mod">
          <ac:chgData name="Борис Нарић" userId="1e5efe188365247b" providerId="Windows Live" clId="Web-{18E657E1-D0A8-444D-83DE-9A690F8AF92C}" dt="2021-01-22T15:50:29.076" v="2397" actId="14100"/>
          <ac:spMkLst>
            <pc:docMk/>
            <pc:sldMk cId="3710921715" sldId="264"/>
            <ac:spMk id="2" creationId="{A5B99BCD-F4FC-470C-9AE7-FB8671AB6904}"/>
          </ac:spMkLst>
        </pc:spChg>
        <pc:spChg chg="mod">
          <ac:chgData name="Борис Нарић" userId="1e5efe188365247b" providerId="Windows Live" clId="Web-{18E657E1-D0A8-444D-83DE-9A690F8AF92C}" dt="2021-01-22T15:50:23.279" v="2396" actId="14100"/>
          <ac:spMkLst>
            <pc:docMk/>
            <pc:sldMk cId="3710921715" sldId="264"/>
            <ac:spMk id="3" creationId="{622AD1AA-8E56-4BF3-99BD-CBEFB1AB4375}"/>
          </ac:spMkLst>
        </pc:spChg>
        <pc:spChg chg="add">
          <ac:chgData name="Борис Нарић" userId="1e5efe188365247b" providerId="Windows Live" clId="Web-{18E657E1-D0A8-444D-83DE-9A690F8AF92C}" dt="2021-01-22T15:49:43.948" v="2392"/>
          <ac:spMkLst>
            <pc:docMk/>
            <pc:sldMk cId="3710921715" sldId="264"/>
            <ac:spMk id="10" creationId="{9AA72BD9-2C5A-4EDC-931F-5AA08EACA0F3}"/>
          </ac:spMkLst>
        </pc:spChg>
        <pc:spChg chg="add">
          <ac:chgData name="Борис Нарић" userId="1e5efe188365247b" providerId="Windows Live" clId="Web-{18E657E1-D0A8-444D-83DE-9A690F8AF92C}" dt="2021-01-22T15:49:43.948" v="2392"/>
          <ac:spMkLst>
            <pc:docMk/>
            <pc:sldMk cId="3710921715" sldId="264"/>
            <ac:spMk id="12" creationId="{DD3981AC-7B61-4947-BCF3-F7AA7FA385B9}"/>
          </ac:spMkLst>
        </pc:spChg>
        <pc:spChg chg="add">
          <ac:chgData name="Борис Нарић" userId="1e5efe188365247b" providerId="Windows Live" clId="Web-{18E657E1-D0A8-444D-83DE-9A690F8AF92C}" dt="2021-01-22T15:49:43.948" v="2392"/>
          <ac:spMkLst>
            <pc:docMk/>
            <pc:sldMk cId="3710921715" sldId="264"/>
            <ac:spMk id="14" creationId="{55D4142C-5077-457F-A6AD-3FECFDB39685}"/>
          </ac:spMkLst>
        </pc:spChg>
        <pc:spChg chg="add">
          <ac:chgData name="Борис Нарић" userId="1e5efe188365247b" providerId="Windows Live" clId="Web-{18E657E1-D0A8-444D-83DE-9A690F8AF92C}" dt="2021-01-22T15:49:43.948" v="2392"/>
          <ac:spMkLst>
            <pc:docMk/>
            <pc:sldMk cId="3710921715" sldId="264"/>
            <ac:spMk id="16" creationId="{7A5F0580-5EE9-419F-96EE-B6529EF6E7D0}"/>
          </ac:spMkLst>
        </pc:spChg>
        <pc:picChg chg="add mod ord">
          <ac:chgData name="Борис Нарић" userId="1e5efe188365247b" providerId="Windows Live" clId="Web-{18E657E1-D0A8-444D-83DE-9A690F8AF92C}" dt="2021-01-22T15:49:43.948" v="2392"/>
          <ac:picMkLst>
            <pc:docMk/>
            <pc:sldMk cId="3710921715" sldId="264"/>
            <ac:picMk id="5" creationId="{0D545864-AF55-4E62-B8D6-99BD021D7BF9}"/>
          </ac:picMkLst>
        </pc:picChg>
      </pc:sldChg>
      <pc:sldChg chg="addSp delSp modSp new mod ord setBg addAnim modAnim setClrOvrMap">
        <pc:chgData name="Борис Нарић" userId="1e5efe188365247b" providerId="Windows Live" clId="Web-{18E657E1-D0A8-444D-83DE-9A690F8AF92C}" dt="2021-01-22T15:56:20.096" v="2418"/>
        <pc:sldMkLst>
          <pc:docMk/>
          <pc:sldMk cId="3770155791" sldId="264"/>
        </pc:sldMkLst>
        <pc:spChg chg="mod ord">
          <ac:chgData name="Борис Нарић" userId="1e5efe188365247b" providerId="Windows Live" clId="Web-{18E657E1-D0A8-444D-83DE-9A690F8AF92C}" dt="2021-01-22T15:53:25.633" v="2415" actId="20577"/>
          <ac:spMkLst>
            <pc:docMk/>
            <pc:sldMk cId="3770155791" sldId="264"/>
            <ac:spMk id="2" creationId="{B709ACF4-0E62-4713-A37E-C4588F684EB6}"/>
          </ac:spMkLst>
        </pc:spChg>
        <pc:spChg chg="del">
          <ac:chgData name="Борис Нарић" userId="1e5efe188365247b" providerId="Windows Live" clId="Web-{18E657E1-D0A8-444D-83DE-9A690F8AF92C}" dt="2021-01-22T15:52:31.224" v="2405"/>
          <ac:spMkLst>
            <pc:docMk/>
            <pc:sldMk cId="3770155791" sldId="264"/>
            <ac:spMk id="3" creationId="{A9E0F408-C40E-4133-86FD-B35EF319A760}"/>
          </ac:spMkLst>
        </pc:spChg>
        <pc:spChg chg="add del mod">
          <ac:chgData name="Борис Нарић" userId="1e5efe188365247b" providerId="Windows Live" clId="Web-{18E657E1-D0A8-444D-83DE-9A690F8AF92C}" dt="2021-01-22T15:52:34.771" v="2406"/>
          <ac:spMkLst>
            <pc:docMk/>
            <pc:sldMk cId="3770155791" sldId="264"/>
            <ac:spMk id="4" creationId="{C666AC26-B23E-410D-AF95-EDE9D34333A8}"/>
          </ac:spMkLst>
        </pc:spChg>
        <pc:spChg chg="add">
          <ac:chgData name="Борис Нарић" userId="1e5efe188365247b" providerId="Windows Live" clId="Web-{18E657E1-D0A8-444D-83DE-9A690F8AF92C}" dt="2021-01-22T15:52:34.771" v="2406"/>
          <ac:spMkLst>
            <pc:docMk/>
            <pc:sldMk cId="3770155791" sldId="264"/>
            <ac:spMk id="9" creationId="{F15FFF2C-72AB-4DD8-B430-6464C2524100}"/>
          </ac:spMkLst>
        </pc:spChg>
        <pc:spChg chg="add">
          <ac:chgData name="Борис Нарић" userId="1e5efe188365247b" providerId="Windows Live" clId="Web-{18E657E1-D0A8-444D-83DE-9A690F8AF92C}" dt="2021-01-22T15:52:34.771" v="2406"/>
          <ac:spMkLst>
            <pc:docMk/>
            <pc:sldMk cId="3770155791" sldId="264"/>
            <ac:spMk id="12" creationId="{9AA72BD9-2C5A-4EDC-931F-5AA08EACA0F3}"/>
          </ac:spMkLst>
        </pc:spChg>
        <pc:spChg chg="add">
          <ac:chgData name="Борис Нарић" userId="1e5efe188365247b" providerId="Windows Live" clId="Web-{18E657E1-D0A8-444D-83DE-9A690F8AF92C}" dt="2021-01-22T15:52:34.771" v="2406"/>
          <ac:spMkLst>
            <pc:docMk/>
            <pc:sldMk cId="3770155791" sldId="264"/>
            <ac:spMk id="14" creationId="{DD3981AC-7B61-4947-BCF3-F7AA7FA385B9}"/>
          </ac:spMkLst>
        </pc:spChg>
        <pc:spChg chg="add del">
          <ac:chgData name="Борис Нарић" userId="1e5efe188365247b" providerId="Windows Live" clId="Web-{18E657E1-D0A8-444D-83DE-9A690F8AF92C}" dt="2021-01-22T15:52:49.553" v="2407"/>
          <ac:spMkLst>
            <pc:docMk/>
            <pc:sldMk cId="3770155791" sldId="264"/>
            <ac:spMk id="16" creationId="{55D4142C-5077-457F-A6AD-3FECFDB39685}"/>
          </ac:spMkLst>
        </pc:spChg>
        <pc:spChg chg="add">
          <ac:chgData name="Борис Нарић" userId="1e5efe188365247b" providerId="Windows Live" clId="Web-{18E657E1-D0A8-444D-83DE-9A690F8AF92C}" dt="2021-01-22T15:52:34.771" v="2406"/>
          <ac:spMkLst>
            <pc:docMk/>
            <pc:sldMk cId="3770155791" sldId="264"/>
            <ac:spMk id="18" creationId="{7A5F0580-5EE9-419F-96EE-B6529EF6E7D0}"/>
          </ac:spMkLst>
        </pc:spChg>
        <pc:picChg chg="add mod ord">
          <ac:chgData name="Борис Нарић" userId="1e5efe188365247b" providerId="Windows Live" clId="Web-{18E657E1-D0A8-444D-83DE-9A690F8AF92C}" dt="2021-01-22T15:52:34.771" v="2406"/>
          <ac:picMkLst>
            <pc:docMk/>
            <pc:sldMk cId="3770155791" sldId="264"/>
            <ac:picMk id="5" creationId="{2CD52E5A-633E-41A6-B07E-EA30D5E8E680}"/>
          </ac:picMkLst>
        </pc:picChg>
      </pc:sldChg>
      <pc:sldChg chg="addSp modSp new mod ord setBg modClrScheme addAnim modAnim chgLayout">
        <pc:chgData name="Борис Нарић" userId="1e5efe188365247b" providerId="Windows Live" clId="Web-{18E657E1-D0A8-444D-83DE-9A690F8AF92C}" dt="2021-01-22T16:00:57.566" v="2468"/>
        <pc:sldMkLst>
          <pc:docMk/>
          <pc:sldMk cId="1054783992" sldId="265"/>
        </pc:sldMkLst>
        <pc:spChg chg="add mod">
          <ac:chgData name="Борис Нарић" userId="1e5efe188365247b" providerId="Windows Live" clId="Web-{18E657E1-D0A8-444D-83DE-9A690F8AF92C}" dt="2021-01-22T15:59:36.233" v="2437" actId="20577"/>
          <ac:spMkLst>
            <pc:docMk/>
            <pc:sldMk cId="1054783992" sldId="265"/>
            <ac:spMk id="2" creationId="{7992F7F1-DE76-4175-A291-E1C957BC7012}"/>
          </ac:spMkLst>
        </pc:spChg>
        <pc:spChg chg="add mod">
          <ac:chgData name="Борис Нарић" userId="1e5efe188365247b" providerId="Windows Live" clId="Web-{18E657E1-D0A8-444D-83DE-9A690F8AF92C}" dt="2021-01-22T16:00:23.845" v="2464" actId="20577"/>
          <ac:spMkLst>
            <pc:docMk/>
            <pc:sldMk cId="1054783992" sldId="265"/>
            <ac:spMk id="3" creationId="{FC1395A2-163C-4E56-9727-8C39B2806240}"/>
          </ac:spMkLst>
        </pc:spChg>
        <pc:spChg chg="add">
          <ac:chgData name="Борис Нарић" userId="1e5efe188365247b" providerId="Windows Live" clId="Web-{18E657E1-D0A8-444D-83DE-9A690F8AF92C}" dt="2021-01-22T15:58:38.448" v="2425"/>
          <ac:spMkLst>
            <pc:docMk/>
            <pc:sldMk cId="1054783992" sldId="265"/>
            <ac:spMk id="8" creationId="{FB5B0058-AF13-4859-B429-4EDDE2A26F7F}"/>
          </ac:spMkLst>
        </pc:spChg>
        <pc:spChg chg="add">
          <ac:chgData name="Борис Нарић" userId="1e5efe188365247b" providerId="Windows Live" clId="Web-{18E657E1-D0A8-444D-83DE-9A690F8AF92C}" dt="2021-01-22T15:58:38.448" v="2425"/>
          <ac:spMkLst>
            <pc:docMk/>
            <pc:sldMk cId="1054783992" sldId="265"/>
            <ac:spMk id="10" creationId="{81BD432D-FAB3-4B5D-BF27-4DA7C75B3238}"/>
          </ac:spMkLst>
        </pc:spChg>
        <pc:cxnChg chg="add">
          <ac:chgData name="Борис Нарић" userId="1e5efe188365247b" providerId="Windows Live" clId="Web-{18E657E1-D0A8-444D-83DE-9A690F8AF92C}" dt="2021-01-22T15:58:38.448" v="2425"/>
          <ac:cxnSpMkLst>
            <pc:docMk/>
            <pc:sldMk cId="1054783992" sldId="265"/>
            <ac:cxnSpMk id="12" creationId="{E6D6B450-4278-45B8-88C7-C061710E3C7E}"/>
          </ac:cxnSpMkLst>
        </pc:cxnChg>
        <pc:cxnChg chg="add">
          <ac:chgData name="Борис Нарић" userId="1e5efe188365247b" providerId="Windows Live" clId="Web-{18E657E1-D0A8-444D-83DE-9A690F8AF92C}" dt="2021-01-22T15:58:38.448" v="2425"/>
          <ac:cxnSpMkLst>
            <pc:docMk/>
            <pc:sldMk cId="1054783992" sldId="265"/>
            <ac:cxnSpMk id="14" creationId="{74234A4C-A256-4139-A5F4-27078F0D6796}"/>
          </ac:cxnSpMkLst>
        </pc:cxnChg>
      </pc:sldChg>
      <pc:sldChg chg="addSp delSp modSp new del">
        <pc:chgData name="Борис Нарић" userId="1e5efe188365247b" providerId="Windows Live" clId="Web-{18E657E1-D0A8-444D-83DE-9A690F8AF92C}" dt="2021-01-22T16:02:50.932" v="2474"/>
        <pc:sldMkLst>
          <pc:docMk/>
          <pc:sldMk cId="98689780" sldId="266"/>
        </pc:sldMkLst>
        <pc:spChg chg="del">
          <ac:chgData name="Борис Нарић" userId="1e5efe188365247b" providerId="Windows Live" clId="Web-{18E657E1-D0A8-444D-83DE-9A690F8AF92C}" dt="2021-01-22T16:02:29.103" v="2470"/>
          <ac:spMkLst>
            <pc:docMk/>
            <pc:sldMk cId="98689780" sldId="266"/>
            <ac:spMk id="4" creationId="{8F9B1B54-99BA-4135-914F-3B1A8085D350}"/>
          </ac:spMkLst>
        </pc:spChg>
        <pc:picChg chg="add mod ord">
          <ac:chgData name="Борис Нарић" userId="1e5efe188365247b" providerId="Windows Live" clId="Web-{18E657E1-D0A8-444D-83DE-9A690F8AF92C}" dt="2021-01-22T16:02:45.807" v="2473" actId="1076"/>
          <ac:picMkLst>
            <pc:docMk/>
            <pc:sldMk cId="98689780" sldId="266"/>
            <ac:picMk id="7" creationId="{9681115E-107B-446C-A939-7CC171305960}"/>
          </ac:picMkLst>
        </pc:picChg>
      </pc:sldChg>
      <pc:sldChg chg="addSp delSp modSp new mod modClrScheme addAnim delAnim modAnim chgLayout">
        <pc:chgData name="Борис Нарић" userId="1e5efe188365247b" providerId="Windows Live" clId="Web-{18E657E1-D0A8-444D-83DE-9A690F8AF92C}" dt="2021-01-22T17:22:18.259" v="2818" actId="14100"/>
        <pc:sldMkLst>
          <pc:docMk/>
          <pc:sldMk cId="4251642397" sldId="266"/>
        </pc:sldMkLst>
        <pc:spChg chg="add mod ord">
          <ac:chgData name="Борис Нарић" userId="1e5efe188365247b" providerId="Windows Live" clId="Web-{18E657E1-D0A8-444D-83DE-9A690F8AF92C}" dt="2021-01-22T16:04:48.033" v="2497" actId="20577"/>
          <ac:spMkLst>
            <pc:docMk/>
            <pc:sldMk cId="4251642397" sldId="266"/>
            <ac:spMk id="3" creationId="{243B90B8-33E9-472B-9BEB-A852AEC9EE38}"/>
          </ac:spMkLst>
        </pc:spChg>
        <pc:spChg chg="add mod ord">
          <ac:chgData name="Борис Нарић" userId="1e5efe188365247b" providerId="Windows Live" clId="Web-{18E657E1-D0A8-444D-83DE-9A690F8AF92C}" dt="2021-01-22T17:22:18.259" v="2818" actId="14100"/>
          <ac:spMkLst>
            <pc:docMk/>
            <pc:sldMk cId="4251642397" sldId="266"/>
            <ac:spMk id="4" creationId="{ABE5F4A7-E1D2-4112-A2E4-5B7B2586D335}"/>
          </ac:spMkLst>
        </pc:spChg>
        <pc:spChg chg="add del mod ord">
          <ac:chgData name="Борис Нарић" userId="1e5efe188365247b" providerId="Windows Live" clId="Web-{18E657E1-D0A8-444D-83DE-9A690F8AF92C}" dt="2021-01-22T17:19:54.235" v="2776"/>
          <ac:spMkLst>
            <pc:docMk/>
            <pc:sldMk cId="4251642397" sldId="266"/>
            <ac:spMk id="5" creationId="{B1049A97-3437-4D21-A2C4-19EAFC99AA0E}"/>
          </ac:spMkLst>
        </pc:spChg>
        <pc:spChg chg="add del mod ord">
          <ac:chgData name="Борис Нарић" userId="1e5efe188365247b" providerId="Windows Live" clId="Web-{18E657E1-D0A8-444D-83DE-9A690F8AF92C}" dt="2021-01-22T17:19:39.703" v="2773"/>
          <ac:spMkLst>
            <pc:docMk/>
            <pc:sldMk cId="4251642397" sldId="266"/>
            <ac:spMk id="6" creationId="{75A0DDCB-9CEC-4008-A948-1765858F8468}"/>
          </ac:spMkLst>
        </pc:spChg>
        <pc:spChg chg="add del mod ord">
          <ac:chgData name="Борис Нарић" userId="1e5efe188365247b" providerId="Windows Live" clId="Web-{18E657E1-D0A8-444D-83DE-9A690F8AF92C}" dt="2021-01-22T17:19:29.671" v="2771"/>
          <ac:spMkLst>
            <pc:docMk/>
            <pc:sldMk cId="4251642397" sldId="266"/>
            <ac:spMk id="7" creationId="{63741287-E317-4288-A1D8-55D24FD57CCA}"/>
          </ac:spMkLst>
        </pc:spChg>
        <pc:spChg chg="add del mod">
          <ac:chgData name="Борис Нарић" userId="1e5efe188365247b" providerId="Windows Live" clId="Web-{18E657E1-D0A8-444D-83DE-9A690F8AF92C}" dt="2021-01-22T17:19:47.532" v="2775"/>
          <ac:spMkLst>
            <pc:docMk/>
            <pc:sldMk cId="4251642397" sldId="266"/>
            <ac:spMk id="9" creationId="{09F54194-85BF-44EC-8082-98C7F6C74A62}"/>
          </ac:spMkLst>
        </pc:spChg>
        <pc:spChg chg="add del mod">
          <ac:chgData name="Борис Нарић" userId="1e5efe188365247b" providerId="Windows Live" clId="Web-{18E657E1-D0A8-444D-83DE-9A690F8AF92C}" dt="2021-01-22T17:21:12.787" v="2799"/>
          <ac:spMkLst>
            <pc:docMk/>
            <pc:sldMk cId="4251642397" sldId="266"/>
            <ac:spMk id="11" creationId="{45E72B77-4F1B-4AD6-86FB-7F62DFB70359}"/>
          </ac:spMkLst>
        </pc:spChg>
        <pc:spChg chg="add del mod">
          <ac:chgData name="Борис Нарић" userId="1e5efe188365247b" providerId="Windows Live" clId="Web-{18E657E1-D0A8-444D-83DE-9A690F8AF92C}" dt="2021-01-22T17:21:19.849" v="2800"/>
          <ac:spMkLst>
            <pc:docMk/>
            <pc:sldMk cId="4251642397" sldId="266"/>
            <ac:spMk id="13" creationId="{2D44D8B2-49AC-4670-98A5-F48142901B75}"/>
          </ac:spMkLst>
        </pc:spChg>
        <pc:picChg chg="add mod">
          <ac:chgData name="Борис Нарић" userId="1e5efe188365247b" providerId="Windows Live" clId="Web-{18E657E1-D0A8-444D-83DE-9A690F8AF92C}" dt="2021-01-22T17:19:09.342" v="2769" actId="1076"/>
          <ac:picMkLst>
            <pc:docMk/>
            <pc:sldMk cId="4251642397" sldId="266"/>
            <ac:picMk id="2" creationId="{736D2F60-6984-4C27-9221-33B6AACC5AA4}"/>
          </ac:picMkLst>
        </pc:picChg>
      </pc:sldChg>
      <pc:sldChg chg="addSp modSp new mod setBg addAnim modAnim">
        <pc:chgData name="Борис Нарић" userId="1e5efe188365247b" providerId="Windows Live" clId="Web-{18E657E1-D0A8-444D-83DE-9A690F8AF92C}" dt="2021-01-22T16:18:39.191" v="2748"/>
        <pc:sldMkLst>
          <pc:docMk/>
          <pc:sldMk cId="3970013826" sldId="267"/>
        </pc:sldMkLst>
        <pc:spChg chg="mod">
          <ac:chgData name="Борис Нарић" userId="1e5efe188365247b" providerId="Windows Live" clId="Web-{18E657E1-D0A8-444D-83DE-9A690F8AF92C}" dt="2021-01-22T16:17:12.717" v="2728" actId="20577"/>
          <ac:spMkLst>
            <pc:docMk/>
            <pc:sldMk cId="3970013826" sldId="267"/>
            <ac:spMk id="2" creationId="{B5805791-EAD6-4D35-85C0-CA14D83E16B8}"/>
          </ac:spMkLst>
        </pc:spChg>
        <pc:spChg chg="mod">
          <ac:chgData name="Борис Нарић" userId="1e5efe188365247b" providerId="Windows Live" clId="Web-{18E657E1-D0A8-444D-83DE-9A690F8AF92C}" dt="2021-01-22T16:16:41.012" v="2708" actId="20577"/>
          <ac:spMkLst>
            <pc:docMk/>
            <pc:sldMk cId="3970013826" sldId="267"/>
            <ac:spMk id="3" creationId="{4FC2D020-E1F0-4BB1-B5C6-7EF375D22A74}"/>
          </ac:spMkLst>
        </pc:spChg>
        <pc:spChg chg="add">
          <ac:chgData name="Борис Нарић" userId="1e5efe188365247b" providerId="Windows Live" clId="Web-{18E657E1-D0A8-444D-83DE-9A690F8AF92C}" dt="2021-01-22T16:16:11.448" v="2698"/>
          <ac:spMkLst>
            <pc:docMk/>
            <pc:sldMk cId="3970013826" sldId="267"/>
            <ac:spMk id="8" creationId="{FB5B0058-AF13-4859-B429-4EDDE2A26F7F}"/>
          </ac:spMkLst>
        </pc:spChg>
        <pc:spChg chg="add">
          <ac:chgData name="Борис Нарић" userId="1e5efe188365247b" providerId="Windows Live" clId="Web-{18E657E1-D0A8-444D-83DE-9A690F8AF92C}" dt="2021-01-22T16:16:11.448" v="2698"/>
          <ac:spMkLst>
            <pc:docMk/>
            <pc:sldMk cId="3970013826" sldId="267"/>
            <ac:spMk id="10" creationId="{81BD432D-FAB3-4B5D-BF27-4DA7C75B3238}"/>
          </ac:spMkLst>
        </pc:spChg>
        <pc:cxnChg chg="add">
          <ac:chgData name="Борис Нарић" userId="1e5efe188365247b" providerId="Windows Live" clId="Web-{18E657E1-D0A8-444D-83DE-9A690F8AF92C}" dt="2021-01-22T16:16:11.448" v="2698"/>
          <ac:cxnSpMkLst>
            <pc:docMk/>
            <pc:sldMk cId="3970013826" sldId="267"/>
            <ac:cxnSpMk id="12" creationId="{E6D6B450-4278-45B8-88C7-C061710E3C7E}"/>
          </ac:cxnSpMkLst>
        </pc:cxnChg>
        <pc:cxnChg chg="add">
          <ac:chgData name="Борис Нарић" userId="1e5efe188365247b" providerId="Windows Live" clId="Web-{18E657E1-D0A8-444D-83DE-9A690F8AF92C}" dt="2021-01-22T16:16:11.448" v="2698"/>
          <ac:cxnSpMkLst>
            <pc:docMk/>
            <pc:sldMk cId="3970013826" sldId="267"/>
            <ac:cxnSpMk id="14" creationId="{74234A4C-A256-4139-A5F4-27078F0D6796}"/>
          </ac:cxnSpMkLst>
        </pc:cxnChg>
      </pc:sldChg>
      <pc:sldMasterChg chg="del delSldLayout">
        <pc:chgData name="Борис Нарић" userId="1e5efe188365247b" providerId="Windows Live" clId="Web-{18E657E1-D0A8-444D-83DE-9A690F8AF92C}" dt="2021-01-22T13:59:35.575" v="947"/>
        <pc:sldMasterMkLst>
          <pc:docMk/>
          <pc:sldMasterMk cId="2694809886" sldId="2147483648"/>
        </pc:sldMasterMkLst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1082658918" sldId="2147483649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886954500" sldId="2147483650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2359007608" sldId="2147483651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783060489" sldId="2147483652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1481488179" sldId="2147483653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839274352" sldId="2147483654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3147506243" sldId="2147483655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1410763909" sldId="2147483656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3483497340" sldId="2147483657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376506935" sldId="2147483658"/>
          </pc:sldLayoutMkLst>
        </pc:sldLayoutChg>
        <pc:sldLayoutChg chg="del">
          <pc:chgData name="Борис Нарић" userId="1e5efe188365247b" providerId="Windows Live" clId="Web-{18E657E1-D0A8-444D-83DE-9A690F8AF92C}" dt="2021-01-22T13:59:35.575" v="947"/>
          <pc:sldLayoutMkLst>
            <pc:docMk/>
            <pc:sldMasterMk cId="2694809886" sldId="2147483648"/>
            <pc:sldLayoutMk cId="70337509" sldId="2147483659"/>
          </pc:sldLayoutMkLst>
        </pc:sldLayoutChg>
      </pc:sldMasterChg>
      <pc:sldMasterChg chg="add del addSldLayout delSldLayout modSldLayout">
        <pc:chgData name="Борис Нарић" userId="1e5efe188365247b" providerId="Windows Live" clId="Web-{18E657E1-D0A8-444D-83DE-9A690F8AF92C}" dt="2021-01-22T13:59:50.107" v="948"/>
        <pc:sldMasterMkLst>
          <pc:docMk/>
          <pc:sldMasterMk cId="131999461" sldId="2147483660"/>
        </pc:sldMasterMkLst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58152501" sldId="214748366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2542282498" sldId="214748366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2041904318" sldId="214748366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3208493681" sldId="214748366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2655117534" sldId="214748366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1233417354" sldId="214748366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3473833476" sldId="214748366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3361274313" sldId="214748366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913273356" sldId="214748366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3373181072" sldId="214748367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2190487627" sldId="214748367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3318983033" sldId="214748367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4245356632" sldId="214748367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3336706958" sldId="214748367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2367515942" sldId="214748367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2469636294" sldId="214748367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0.107" v="948"/>
          <pc:sldLayoutMkLst>
            <pc:docMk/>
            <pc:sldMasterMk cId="131999461" sldId="2147483660"/>
            <pc:sldLayoutMk cId="137609375" sldId="2147483677"/>
          </pc:sldLayoutMkLst>
        </pc:sldLayoutChg>
      </pc:sldMasterChg>
      <pc:sldMasterChg chg="add del addSldLayout delSldLayout modSldLayout">
        <pc:chgData name="Борис Нарић" userId="1e5efe188365247b" providerId="Windows Live" clId="Web-{18E657E1-D0A8-444D-83DE-9A690F8AF92C}" dt="2021-01-22T13:59:57.029" v="949"/>
        <pc:sldMasterMkLst>
          <pc:docMk/>
          <pc:sldMasterMk cId="3120803678" sldId="2147483678"/>
        </pc:sldMasterMkLst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487174026" sldId="214748367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767154788" sldId="214748368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2556425687" sldId="214748368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2031731977" sldId="214748368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2679146408" sldId="214748368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2271852081" sldId="214748368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958679640" sldId="214748368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1484987257" sldId="214748368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4082612378" sldId="214748368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3506562637" sldId="214748368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905075588" sldId="214748368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4177899855" sldId="214748369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3378349494" sldId="214748369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2294268598" sldId="214748369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191766365" sldId="214748369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547510350" sldId="214748369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3:59:57.029" v="949"/>
          <pc:sldLayoutMkLst>
            <pc:docMk/>
            <pc:sldMasterMk cId="3120803678" sldId="2147483678"/>
            <pc:sldLayoutMk cId="1153128044" sldId="2147483695"/>
          </pc:sldLayoutMkLst>
        </pc:sldLayoutChg>
      </pc:sldMasterChg>
      <pc:sldMasterChg chg="add del addSldLayout delSldLayout modSldLayout">
        <pc:chgData name="Борис Нарић" userId="1e5efe188365247b" providerId="Windows Live" clId="Web-{18E657E1-D0A8-444D-83DE-9A690F8AF92C}" dt="2021-01-22T14:00:03.483" v="950"/>
        <pc:sldMasterMkLst>
          <pc:docMk/>
          <pc:sldMasterMk cId="590422733" sldId="2147483696"/>
        </pc:sldMasterMkLst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1293431916" sldId="214748369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555360744" sldId="214748369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2466789137" sldId="214748369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495468896" sldId="214748370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4147802280" sldId="214748370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438626406" sldId="214748370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2019873194" sldId="214748370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2579808794" sldId="214748370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1892971476" sldId="214748370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4219615914" sldId="214748370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478090096" sldId="214748370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302819652" sldId="214748370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2073699153" sldId="214748370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1899171150" sldId="214748371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2084419458" sldId="214748371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3959392610" sldId="214748371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03.483" v="950"/>
          <pc:sldLayoutMkLst>
            <pc:docMk/>
            <pc:sldMasterMk cId="590422733" sldId="2147483696"/>
            <pc:sldLayoutMk cId="121104488" sldId="2147483713"/>
          </pc:sldLayoutMkLst>
        </pc:sldLayoutChg>
      </pc:sldMasterChg>
      <pc:sldMasterChg chg="add del addSldLayout delSldLayout modSldLayout">
        <pc:chgData name="Борис Нарић" userId="1e5efe188365247b" providerId="Windows Live" clId="Web-{18E657E1-D0A8-444D-83DE-9A690F8AF92C}" dt="2021-01-22T14:00:21.421" v="951"/>
        <pc:sldMasterMkLst>
          <pc:docMk/>
          <pc:sldMasterMk cId="777332466" sldId="2147483714"/>
        </pc:sldMasterMkLst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351741650" sldId="214748371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2487701210" sldId="214748371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1240720600" sldId="214748371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2292002097" sldId="214748371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3315421060" sldId="214748371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2312272240" sldId="214748372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2538926189" sldId="214748372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4052178066" sldId="214748372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2256579129" sldId="214748372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933120884" sldId="214748372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2903048304" sldId="214748372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2825230465" sldId="214748372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1649628980" sldId="214748372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1419800064" sldId="214748372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3144453975" sldId="214748372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820829220" sldId="214748373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0:21.421" v="951"/>
          <pc:sldLayoutMkLst>
            <pc:docMk/>
            <pc:sldMasterMk cId="777332466" sldId="2147483714"/>
            <pc:sldLayoutMk cId="489364203" sldId="2147483731"/>
          </pc:sldLayoutMkLst>
        </pc:sldLayoutChg>
      </pc:sldMasterChg>
      <pc:sldMasterChg chg="add del addSldLayout delSldLayout modSldLayout">
        <pc:chgData name="Борис Нарић" userId="1e5efe188365247b" providerId="Windows Live" clId="Web-{18E657E1-D0A8-444D-83DE-9A690F8AF92C}" dt="2021-01-22T14:06:37.819" v="1084"/>
        <pc:sldMasterMkLst>
          <pc:docMk/>
          <pc:sldMasterMk cId="3888224406" sldId="2147483732"/>
        </pc:sldMasterMkLst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666358096" sldId="214748373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488315843" sldId="214748373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2149209252" sldId="214748373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1489318562" sldId="214748373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2641032968" sldId="214748373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1835617236" sldId="214748373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2450533026" sldId="214748373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2678558753" sldId="214748374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1812588169" sldId="214748374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3388190096" sldId="214748374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2395282742" sldId="214748374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3757576866" sldId="214748374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440339062" sldId="214748374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2720167226" sldId="214748374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1669165779" sldId="214748374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3014497558" sldId="214748374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6:37.819" v="1084"/>
          <pc:sldLayoutMkLst>
            <pc:docMk/>
            <pc:sldMasterMk cId="3888224406" sldId="2147483732"/>
            <pc:sldLayoutMk cId="2477544204" sldId="2147483749"/>
          </pc:sldLayoutMkLst>
        </pc:sldLayoutChg>
      </pc:sldMasterChg>
      <pc:sldMasterChg chg="add del addSldLayout delSldLayout modSldLayout">
        <pc:chgData name="Борис Нарић" userId="1e5efe188365247b" providerId="Windows Live" clId="Web-{18E657E1-D0A8-444D-83DE-9A690F8AF92C}" dt="2021-01-22T14:07:06.867" v="1085"/>
        <pc:sldMasterMkLst>
          <pc:docMk/>
          <pc:sldMasterMk cId="1130463706" sldId="2147483750"/>
        </pc:sldMasterMkLst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517198187" sldId="214748375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1806343367" sldId="214748375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2537384638" sldId="214748375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2112961305" sldId="214748375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869402684" sldId="214748375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1777957195" sldId="214748375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1216873065" sldId="214748375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2226670829" sldId="214748375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2440774474" sldId="214748375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3214513421" sldId="214748376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7:06.867" v="1085"/>
          <pc:sldLayoutMkLst>
            <pc:docMk/>
            <pc:sldMasterMk cId="1130463706" sldId="2147483750"/>
            <pc:sldLayoutMk cId="3384265092" sldId="2147483761"/>
          </pc:sldLayoutMkLst>
        </pc:sldLayoutChg>
      </pc:sldMasterChg>
      <pc:sldMasterChg chg="add del addSldLayout delSldLayout modSldLayout">
        <pc:chgData name="Борис Нарић" userId="1e5efe188365247b" providerId="Windows Live" clId="Web-{18E657E1-D0A8-444D-83DE-9A690F8AF92C}" dt="2021-01-22T14:08:00.620" v="1089"/>
        <pc:sldMasterMkLst>
          <pc:docMk/>
          <pc:sldMasterMk cId="206779697" sldId="2147483762"/>
        </pc:sldMasterMkLst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3968372797" sldId="214748376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3570558830" sldId="214748376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3527982190" sldId="214748376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892274947" sldId="214748376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4211367042" sldId="214748376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523964737" sldId="214748376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1435953086" sldId="2147483769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2967604201" sldId="2147483770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2026975213" sldId="2147483771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1038210401" sldId="2147483772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663379180" sldId="2147483773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2828785870" sldId="2147483774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4107865996" sldId="2147483775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2604909733" sldId="2147483776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1172704471" sldId="2147483777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2638109521" sldId="2147483778"/>
          </pc:sldLayoutMkLst>
        </pc:sldLayoutChg>
        <pc:sldLayoutChg chg="add del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06779697" sldId="2147483762"/>
            <pc:sldLayoutMk cId="667631988" sldId="2147483779"/>
          </pc:sldLayoutMkLst>
        </pc:sldLayoutChg>
      </pc:sldMasterChg>
      <pc:sldMasterChg chg="add addSldLayout modSldLayout">
        <pc:chgData name="Борис Нарић" userId="1e5efe188365247b" providerId="Windows Live" clId="Web-{18E657E1-D0A8-444D-83DE-9A690F8AF92C}" dt="2021-01-22T14:08:00.620" v="1089"/>
        <pc:sldMasterMkLst>
          <pc:docMk/>
          <pc:sldMasterMk cId="2245226650" sldId="2147483780"/>
        </pc:sldMasterMkLst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1771536573" sldId="2147483781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4234028277" sldId="2147483782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398919680" sldId="2147483783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1358537977" sldId="2147483784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1980710854" sldId="2147483785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2250813140" sldId="2147483786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514514693" sldId="2147483787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1576372166" sldId="2147483788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492151141" sldId="2147483789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2299820943" sldId="2147483790"/>
          </pc:sldLayoutMkLst>
        </pc:sldLayoutChg>
        <pc:sldLayoutChg chg="add mod replId">
          <pc:chgData name="Борис Нарић" userId="1e5efe188365247b" providerId="Windows Live" clId="Web-{18E657E1-D0A8-444D-83DE-9A690F8AF92C}" dt="2021-01-22T14:08:00.620" v="1089"/>
          <pc:sldLayoutMkLst>
            <pc:docMk/>
            <pc:sldMasterMk cId="2245226650" sldId="2147483780"/>
            <pc:sldLayoutMk cId="2519462245" sldId="2147483791"/>
          </pc:sldLayoutMkLst>
        </pc:sldLayoutChg>
      </pc:sldMasterChg>
    </pc:docChg>
  </pc:docChgLst>
  <pc:docChgLst>
    <pc:chgData name="Борис Нарић" userId="1e5efe188365247b" providerId="Windows Live" clId="Web-{82823DE1-4554-49E9-BB00-2711C6891380}"/>
    <pc:docChg chg="addSld delSld modSld">
      <pc:chgData name="Борис Нарић" userId="1e5efe188365247b" providerId="Windows Live" clId="Web-{82823DE1-4554-49E9-BB00-2711C6891380}" dt="2021-01-22T11:46:53.451" v="93"/>
      <pc:docMkLst>
        <pc:docMk/>
      </pc:docMkLst>
      <pc:sldChg chg="addSp delSp modSp del mod setBg addAnim modAnim setClrOvrMap">
        <pc:chgData name="Борис Нарић" userId="1e5efe188365247b" providerId="Windows Live" clId="Web-{82823DE1-4554-49E9-BB00-2711C6891380}" dt="2021-01-22T11:46:53.451" v="93"/>
        <pc:sldMkLst>
          <pc:docMk/>
          <pc:sldMk cId="176570759" sldId="256"/>
        </pc:sldMkLst>
        <pc:spChg chg="mod">
          <ac:chgData name="Борис Нарић" userId="1e5efe188365247b" providerId="Windows Live" clId="Web-{82823DE1-4554-49E9-BB00-2711C6891380}" dt="2021-01-22T11:39:20.643" v="85" actId="20577"/>
          <ac:spMkLst>
            <pc:docMk/>
            <pc:sldMk cId="176570759" sldId="256"/>
            <ac:spMk id="2" creationId="{00000000-0000-0000-0000-000000000000}"/>
          </ac:spMkLst>
        </pc:spChg>
        <pc:spChg chg="mod">
          <ac:chgData name="Борис Нарић" userId="1e5efe188365247b" providerId="Windows Live" clId="Web-{82823DE1-4554-49E9-BB00-2711C6891380}" dt="2021-01-22T11:26:12.280" v="3"/>
          <ac:spMkLst>
            <pc:docMk/>
            <pc:sldMk cId="176570759" sldId="256"/>
            <ac:spMk id="3" creationId="{00000000-0000-0000-0000-000000000000}"/>
          </ac:spMkLst>
        </pc:spChg>
        <pc:spChg chg="add">
          <ac:chgData name="Борис Нарић" userId="1e5efe188365247b" providerId="Windows Live" clId="Web-{82823DE1-4554-49E9-BB00-2711C6891380}" dt="2021-01-22T11:26:12.280" v="3"/>
          <ac:spMkLst>
            <pc:docMk/>
            <pc:sldMk cId="176570759" sldId="256"/>
            <ac:spMk id="6" creationId="{0671A8AE-40A1-4631-A6B8-581AFF065482}"/>
          </ac:spMkLst>
        </pc:spChg>
        <pc:spChg chg="add del">
          <ac:chgData name="Борис Нарић" userId="1e5efe188365247b" providerId="Windows Live" clId="Web-{82823DE1-4554-49E9-BB00-2711C6891380}" dt="2021-01-22T11:26:12.264" v="2"/>
          <ac:spMkLst>
            <pc:docMk/>
            <pc:sldMk cId="176570759" sldId="256"/>
            <ac:spMk id="9" creationId="{71B2258F-86CA-4D4D-8270-BC05FCDEBFB3}"/>
          </ac:spMkLst>
        </pc:spChg>
        <pc:spChg chg="add">
          <ac:chgData name="Борис Нарић" userId="1e5efe188365247b" providerId="Windows Live" clId="Web-{82823DE1-4554-49E9-BB00-2711C6891380}" dt="2021-01-22T11:26:12.280" v="3"/>
          <ac:spMkLst>
            <pc:docMk/>
            <pc:sldMk cId="176570759" sldId="256"/>
            <ac:spMk id="11" creationId="{AB58EF07-17C2-48CF-ABB0-EEF1F17CB8F0}"/>
          </ac:spMkLst>
        </pc:spChg>
        <pc:spChg chg="add del">
          <ac:chgData name="Борис Нарић" userId="1e5efe188365247b" providerId="Windows Live" clId="Web-{82823DE1-4554-49E9-BB00-2711C6891380}" dt="2021-01-22T11:26:26.639" v="4"/>
          <ac:spMkLst>
            <pc:docMk/>
            <pc:sldMk cId="176570759" sldId="256"/>
            <ac:spMk id="13" creationId="{AF2F604E-43BE-4DC3-B983-E071523364F8}"/>
          </ac:spMkLst>
        </pc:spChg>
        <pc:spChg chg="add">
          <ac:chgData name="Борис Нарић" userId="1e5efe188365247b" providerId="Windows Live" clId="Web-{82823DE1-4554-49E9-BB00-2711C6891380}" dt="2021-01-22T11:26:12.280" v="3"/>
          <ac:spMkLst>
            <pc:docMk/>
            <pc:sldMk cId="176570759" sldId="256"/>
            <ac:spMk id="15" creationId="{08C9B587-E65E-4B52-B37C-ABEBB6E87928}"/>
          </ac:spMkLst>
        </pc:spChg>
        <pc:picChg chg="add mod ord">
          <ac:chgData name="Борис Нарић" userId="1e5efe188365247b" providerId="Windows Live" clId="Web-{82823DE1-4554-49E9-BB00-2711C6891380}" dt="2021-01-22T11:26:12.280" v="3"/>
          <ac:picMkLst>
            <pc:docMk/>
            <pc:sldMk cId="176570759" sldId="256"/>
            <ac:picMk id="4" creationId="{55540AC0-7687-4F77-AC65-D407825F5A8D}"/>
          </ac:picMkLst>
        </pc:picChg>
        <pc:picChg chg="add del mod">
          <ac:chgData name="Борис Нарић" userId="1e5efe188365247b" providerId="Windows Live" clId="Web-{82823DE1-4554-49E9-BB00-2711C6891380}" dt="2021-01-22T11:28:03.564" v="16"/>
          <ac:picMkLst>
            <pc:docMk/>
            <pc:sldMk cId="176570759" sldId="256"/>
            <ac:picMk id="5" creationId="{17C54188-A133-48C8-A312-B4182BAC945D}"/>
          </ac:picMkLst>
        </pc:picChg>
      </pc:sldChg>
      <pc:sldChg chg="addSp modSp new del">
        <pc:chgData name="Борис Нарић" userId="1e5efe188365247b" providerId="Windows Live" clId="Web-{82823DE1-4554-49E9-BB00-2711C6891380}" dt="2021-01-22T11:45:21.621" v="92"/>
        <pc:sldMkLst>
          <pc:docMk/>
          <pc:sldMk cId="1247457067" sldId="257"/>
        </pc:sldMkLst>
        <pc:picChg chg="add mod">
          <ac:chgData name="Борис Нарић" userId="1e5efe188365247b" providerId="Windows Live" clId="Web-{82823DE1-4554-49E9-BB00-2711C6891380}" dt="2021-01-22T11:45:10.480" v="91" actId="14100"/>
          <ac:picMkLst>
            <pc:docMk/>
            <pc:sldMk cId="1247457067" sldId="257"/>
            <ac:picMk id="2" creationId="{DA435D33-AF90-41BF-983C-2B312B5FB7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DDCD4-1933-4AE9-9434-41A8586B31C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8B03-8262-4761-A1B9-B0564BEC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08B03-8262-4761-A1B9-B0564BECA2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10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3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2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6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3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1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1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1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5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 na kojoj se nalazi osoba, čovek, nošenje, držanje&#10;&#10;Opis je automatski generisan">
            <a:extLst>
              <a:ext uri="{FF2B5EF4-FFF2-40B4-BE49-F238E27FC236}">
                <a16:creationId xmlns="" xmlns:a16="http://schemas.microsoft.com/office/drawing/2014/main" id="{2CD52E5A-633E-41A6-B07E-EA30D5E8E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08"/>
          <a:stretch/>
        </p:blipFill>
        <p:spPr>
          <a:xfrm>
            <a:off x="4782925" y="576815"/>
            <a:ext cx="7211181" cy="57043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709ACF4-0E62-4713-A37E-C4588F68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3" y="3786389"/>
            <a:ext cx="5611645" cy="25776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r-Latn-RS" sz="6000" b="1" i="1" dirty="0">
                <a:latin typeface="Century Schoolbook"/>
              </a:rPr>
              <a:t>Свети</a:t>
            </a:r>
            <a:r>
              <a:rPr lang="sr-Latn-RS" sz="6000" dirty="0">
                <a:latin typeface="Century Schoolbook"/>
              </a:rPr>
              <a:t>​</a:t>
            </a:r>
            <a:br>
              <a:rPr lang="sr-Latn-RS" sz="6000" dirty="0">
                <a:latin typeface="Century Schoolbook"/>
              </a:rPr>
            </a:br>
            <a:r>
              <a:rPr lang="sr-Latn-RS" sz="6000" b="1" i="1" dirty="0">
                <a:latin typeface="Century Schoolbook"/>
              </a:rPr>
              <a:t>Јован</a:t>
            </a:r>
            <a:r>
              <a:rPr lang="sr-Latn-RS" sz="6000" dirty="0">
                <a:latin typeface="Century Schoolbook"/>
              </a:rPr>
              <a:t>​</a:t>
            </a:r>
            <a:br>
              <a:rPr lang="sr-Latn-RS" sz="6000" dirty="0">
                <a:latin typeface="Century Schoolbook"/>
              </a:rPr>
            </a:br>
            <a:r>
              <a:rPr lang="sr-Latn-RS" sz="6000" b="1" i="1" dirty="0">
                <a:latin typeface="Century Schoolbook"/>
              </a:rPr>
              <a:t>Крститељ</a:t>
            </a:r>
            <a:r>
              <a:rPr lang="sr-Latn-RS" sz="6000" dirty="0">
                <a:latin typeface="Century Schoolbook"/>
              </a:rPr>
              <a:t>​</a:t>
            </a:r>
            <a:endParaRPr lang="sr-Latn-RS" sz="6000" dirty="0"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="" xmlns:a16="http://schemas.microsoft.com/office/drawing/2014/main" id="{7992F7F1-DE76-4175-A291-E1C957BC7012}"/>
              </a:ext>
            </a:extLst>
          </p:cNvPr>
          <p:cNvSpPr txBox="1">
            <a:spLocks/>
          </p:cNvSpPr>
          <p:nvPr/>
        </p:nvSpPr>
        <p:spPr>
          <a:xfrm>
            <a:off x="351809" y="494001"/>
            <a:ext cx="4875276" cy="1631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6000" dirty="0" smtClean="0">
                <a:latin typeface="Century Schoolbook"/>
              </a:rPr>
              <a:t>Православна</a:t>
            </a:r>
            <a:br>
              <a:rPr lang="sr-Latn-RS" sz="6000" dirty="0" smtClean="0">
                <a:latin typeface="Century Schoolbook"/>
              </a:rPr>
            </a:br>
            <a:r>
              <a:rPr lang="sr-Latn-RS" sz="6000" dirty="0" smtClean="0">
                <a:latin typeface="Century Schoolbook"/>
              </a:rPr>
              <a:t>вјеронаука</a:t>
            </a:r>
            <a:endParaRPr lang="sr-Latn-RS" sz="6000" dirty="0">
              <a:latin typeface="Century Schoolbook"/>
            </a:endParaRPr>
          </a:p>
        </p:txBody>
      </p:sp>
      <p:sp>
        <p:nvSpPr>
          <p:cNvPr id="10" name="Podnaslov 2">
            <a:extLst>
              <a:ext uri="{FF2B5EF4-FFF2-40B4-BE49-F238E27FC236}">
                <a16:creationId xmlns="" xmlns:a16="http://schemas.microsoft.com/office/drawing/2014/main" id="{FC1395A2-163C-4E56-9727-8C39B2806240}"/>
              </a:ext>
            </a:extLst>
          </p:cNvPr>
          <p:cNvSpPr txBox="1">
            <a:spLocks/>
          </p:cNvSpPr>
          <p:nvPr/>
        </p:nvSpPr>
        <p:spPr>
          <a:xfrm>
            <a:off x="428245" y="2416223"/>
            <a:ext cx="2117178" cy="592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dirty="0" smtClean="0">
                <a:latin typeface="Century Schoolbook"/>
                <a:cs typeface="Calibri"/>
              </a:rPr>
              <a:t>5. разред</a:t>
            </a:r>
            <a:endParaRPr lang="sr-Latn-R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15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 descr="Slika na kojoj se nalazi sedenje, sto, krevet, polaganje&#10;&#10;Opis je automatski generisan">
            <a:extLst>
              <a:ext uri="{FF2B5EF4-FFF2-40B4-BE49-F238E27FC236}">
                <a16:creationId xmlns="" xmlns:a16="http://schemas.microsoft.com/office/drawing/2014/main" id="{9263E9D5-71F6-4943-86C7-266BDBEB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7" y="113235"/>
            <a:ext cx="7343952" cy="6744765"/>
          </a:xfrm>
          <a:prstGeom prst="rect">
            <a:avLst/>
          </a:prstGeom>
        </p:spPr>
      </p:pic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0C814AB0-6831-4CE2-9B5A-BBD50B23DA20}"/>
              </a:ext>
            </a:extLst>
          </p:cNvPr>
          <p:cNvSpPr txBox="1"/>
          <p:nvPr/>
        </p:nvSpPr>
        <p:spPr>
          <a:xfrm>
            <a:off x="1269523" y="1753850"/>
            <a:ext cx="543176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2800" dirty="0">
                <a:latin typeface="Century Schoolbook"/>
                <a:cs typeface="Calibri"/>
              </a:rPr>
              <a:t>Родитељи </a:t>
            </a:r>
            <a:r>
              <a:rPr lang="sr-Latn-RS" sz="2800" dirty="0" smtClean="0">
                <a:latin typeface="Century Schoolbook"/>
                <a:cs typeface="Calibri"/>
              </a:rPr>
              <a:t>Св</a:t>
            </a:r>
            <a:r>
              <a:rPr lang="sr-Cyrl-RS" sz="2800" dirty="0" smtClean="0">
                <a:latin typeface="Century Schoolbook"/>
                <a:cs typeface="Calibri"/>
              </a:rPr>
              <a:t>етог</a:t>
            </a:r>
            <a:r>
              <a:rPr lang="sr-Latn-RS" sz="2800" dirty="0">
                <a:latin typeface="Century Schoolbook"/>
                <a:cs typeface="Calibri"/>
              </a:rPr>
              <a:t> Јована били су </a:t>
            </a:r>
            <a:r>
              <a:rPr lang="sr-Latn-RS" sz="2800" dirty="0" smtClean="0">
                <a:latin typeface="Century Schoolbook"/>
                <a:cs typeface="Calibri"/>
              </a:rPr>
              <a:t> јеврејски</a:t>
            </a:r>
            <a:r>
              <a:rPr lang="sr-Latn-RS" sz="2800" dirty="0">
                <a:latin typeface="Century Schoolbook"/>
                <a:cs typeface="Calibri"/>
              </a:rPr>
              <a:t> свештеник </a:t>
            </a:r>
            <a:endParaRPr lang="sr-Cyrl-RS" sz="2800" dirty="0" smtClean="0">
              <a:latin typeface="Century Schoolbook"/>
              <a:cs typeface="Calibri"/>
            </a:endParaRPr>
          </a:p>
          <a:p>
            <a:r>
              <a:rPr lang="sr-Latn-RS" sz="2800" i="1" dirty="0" smtClean="0">
                <a:latin typeface="Century Schoolbook"/>
                <a:cs typeface="Calibri"/>
              </a:rPr>
              <a:t>Захарије</a:t>
            </a:r>
            <a:r>
              <a:rPr lang="sr-Latn-RS" sz="2800" i="1" dirty="0">
                <a:latin typeface="Century Schoolbook"/>
                <a:cs typeface="Calibri"/>
              </a:rPr>
              <a:t> </a:t>
            </a:r>
            <a:r>
              <a:rPr lang="sr-Latn-RS" sz="2800" dirty="0">
                <a:latin typeface="Century Schoolbook"/>
                <a:cs typeface="Calibri"/>
              </a:rPr>
              <a:t>и </a:t>
            </a:r>
            <a:r>
              <a:rPr lang="sr-Latn-RS" sz="2800" i="1" dirty="0" smtClean="0">
                <a:latin typeface="Century Schoolbook"/>
                <a:cs typeface="Calibri"/>
              </a:rPr>
              <a:t>Јелисавета</a:t>
            </a:r>
            <a:r>
              <a:rPr lang="sr-Cyrl-RS" sz="2800" i="1" dirty="0">
                <a:latin typeface="Century Schoolbook"/>
                <a:cs typeface="Calibri"/>
              </a:rPr>
              <a:t>,</a:t>
            </a:r>
            <a:r>
              <a:rPr lang="sr-Latn-RS" sz="2800" dirty="0">
                <a:latin typeface="Century Schoolbook"/>
                <a:cs typeface="Calibri"/>
              </a:rPr>
              <a:t> </a:t>
            </a:r>
            <a:endParaRPr lang="sr-Cyrl-RS" sz="2800" dirty="0" smtClean="0">
              <a:latin typeface="Century Schoolbook"/>
              <a:cs typeface="Calibri"/>
            </a:endParaRPr>
          </a:p>
          <a:p>
            <a:r>
              <a:rPr lang="sr-Latn-RS" sz="2800" dirty="0" smtClean="0">
                <a:latin typeface="Century Schoolbook"/>
                <a:cs typeface="Calibri"/>
              </a:rPr>
              <a:t>рођа</a:t>
            </a:r>
            <a:r>
              <a:rPr lang="sr-Cyrl-RS" sz="2800" dirty="0">
                <a:latin typeface="Century Schoolbook"/>
                <a:cs typeface="Calibri"/>
              </a:rPr>
              <a:t>к</a:t>
            </a:r>
            <a:r>
              <a:rPr lang="sr-Latn-RS" sz="2800" dirty="0" smtClean="0">
                <a:latin typeface="Century Schoolbook"/>
                <a:cs typeface="Calibri"/>
              </a:rPr>
              <a:t>а</a:t>
            </a:r>
            <a:r>
              <a:rPr lang="sr-Latn-RS" sz="2800" dirty="0">
                <a:latin typeface="Century Schoolbook"/>
                <a:cs typeface="Calibri"/>
              </a:rPr>
              <a:t> Пресвете Богородице. </a:t>
            </a:r>
            <a:endParaRPr lang="sr-Latn-RS" sz="2800" dirty="0">
              <a:cs typeface="Calibri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40C4FD38-813E-49F3-B2EA-E9E0473F28BD}"/>
              </a:ext>
            </a:extLst>
          </p:cNvPr>
          <p:cNvSpPr txBox="1"/>
          <p:nvPr/>
        </p:nvSpPr>
        <p:spPr>
          <a:xfrm flipH="1">
            <a:off x="-4896930" y="4767532"/>
            <a:ext cx="89140" cy="225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r-Latn-RS" dirty="0">
              <a:latin typeface="Century Schoolbook"/>
              <a:cs typeface="Calibri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="" xmlns:a16="http://schemas.microsoft.com/office/drawing/2014/main" id="{4C276A20-33E8-45B8-AA38-7E6B587A649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r-Latn-RS" dirty="0">
              <a:cs typeface="Calibri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="" xmlns:a16="http://schemas.microsoft.com/office/drawing/2014/main" id="{D25E8489-57FD-4ADA-8C75-04EAF1E7F8BE}"/>
              </a:ext>
            </a:extLst>
          </p:cNvPr>
          <p:cNvSpPr txBox="1"/>
          <p:nvPr/>
        </p:nvSpPr>
        <p:spPr>
          <a:xfrm>
            <a:off x="-4895850" y="380245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r-Latn-RS" dirty="0">
              <a:cs typeface="Calibri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="" xmlns:a16="http://schemas.microsoft.com/office/drawing/2014/main" id="{CB70E911-F00B-4C72-96C3-BDA89F9BA613}"/>
              </a:ext>
            </a:extLst>
          </p:cNvPr>
          <p:cNvSpPr txBox="1"/>
          <p:nvPr/>
        </p:nvSpPr>
        <p:spPr>
          <a:xfrm>
            <a:off x="-4436673" y="37584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r-Latn-RS" dirty="0">
              <a:cs typeface="Calibri"/>
            </a:endParaRPr>
          </a:p>
        </p:txBody>
      </p:sp>
      <p:pic>
        <p:nvPicPr>
          <p:cNvPr id="13" name="Slika 13" descr="Slika na kojoj se nalazi staro, žena, sto, stajanje&#10;&#10;Opis je automatski generisan">
            <a:extLst>
              <a:ext uri="{FF2B5EF4-FFF2-40B4-BE49-F238E27FC236}">
                <a16:creationId xmlns="" xmlns:a16="http://schemas.microsoft.com/office/drawing/2014/main" id="{2415DE4F-5DFF-47EF-8186-1EC3110F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381" y="224557"/>
            <a:ext cx="4267199" cy="64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nalazi osoba, žena, stajanje, držanje&#10;&#10;Opis je automatski generisan">
            <a:extLst>
              <a:ext uri="{FF2B5EF4-FFF2-40B4-BE49-F238E27FC236}">
                <a16:creationId xmlns="" xmlns:a16="http://schemas.microsoft.com/office/drawing/2014/main" id="{7EBF9DCF-C3B2-49B8-A1B3-9654A060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3046"/>
            <a:ext cx="12203499" cy="10499596"/>
          </a:xfrm>
          <a:prstGeom prst="rect">
            <a:avLst/>
          </a:prstGeom>
        </p:spPr>
      </p:pic>
      <p:pic>
        <p:nvPicPr>
          <p:cNvPr id="5" name="Slika 3" descr="Slika na kojoj se nalazi sedenje, sto, krevet, polaganje&#10;&#10;Opis je automatski generisan">
            <a:extLst>
              <a:ext uri="{FF2B5EF4-FFF2-40B4-BE49-F238E27FC236}">
                <a16:creationId xmlns="" xmlns:a16="http://schemas.microsoft.com/office/drawing/2014/main" id="{D924D1BD-ABB1-4707-8DF1-BF0D126D5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0" y="2325406"/>
            <a:ext cx="3822676" cy="4532594"/>
          </a:xfrm>
          <a:prstGeom prst="rect">
            <a:avLst/>
          </a:prstGeom>
        </p:spPr>
      </p:pic>
      <p:sp>
        <p:nvSpPr>
          <p:cNvPr id="8" name="Okvir za tekst 7">
            <a:extLst>
              <a:ext uri="{FF2B5EF4-FFF2-40B4-BE49-F238E27FC236}">
                <a16:creationId xmlns="" xmlns:a16="http://schemas.microsoft.com/office/drawing/2014/main" id="{B9986B99-2B36-4995-8EEC-0270E1323B59}"/>
              </a:ext>
            </a:extLst>
          </p:cNvPr>
          <p:cNvSpPr txBox="1"/>
          <p:nvPr/>
        </p:nvSpPr>
        <p:spPr>
          <a:xfrm>
            <a:off x="615918" y="2514211"/>
            <a:ext cx="297347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Свети Јован Крститељ је позивао на покајање и </a:t>
            </a:r>
            <a:r>
              <a:rPr lang="sr-Latn-RS" sz="2400" dirty="0" err="1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крштавао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400" dirty="0" err="1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прије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400" dirty="0" err="1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Христа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.</a:t>
            </a:r>
            <a:endParaRPr lang="sr-Latn-R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Био 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је пророк Христовог доласка и зато га Црква још назива и Претеча.</a:t>
            </a:r>
            <a:endParaRPr lang="sr-Latn-R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Slika 3" descr="Slika na kojoj se nalazi sedenje, sto, krevet, polaganje&#10;&#10;Opis je automatski generisan">
            <a:extLst>
              <a:ext uri="{FF2B5EF4-FFF2-40B4-BE49-F238E27FC236}">
                <a16:creationId xmlns="" xmlns:a16="http://schemas.microsoft.com/office/drawing/2014/main" id="{83B81315-67D5-4278-B4EC-89AE0AF3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288" y="2325406"/>
            <a:ext cx="4220946" cy="4732986"/>
          </a:xfrm>
          <a:prstGeom prst="rect">
            <a:avLst/>
          </a:prstGeom>
        </p:spPr>
      </p:pic>
      <p:sp>
        <p:nvSpPr>
          <p:cNvPr id="11" name="Okvir za tekst 10">
            <a:extLst>
              <a:ext uri="{FF2B5EF4-FFF2-40B4-BE49-F238E27FC236}">
                <a16:creationId xmlns="" xmlns:a16="http://schemas.microsoft.com/office/drawing/2014/main" id="{71DE6BFA-2BAB-41E3-B1F6-6EF3530FDF84}"/>
              </a:ext>
            </a:extLst>
          </p:cNvPr>
          <p:cNvSpPr txBox="1"/>
          <p:nvPr/>
        </p:nvSpPr>
        <p:spPr>
          <a:xfrm>
            <a:off x="8565950" y="2799073"/>
            <a:ext cx="360608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Три догађаја из његовог </a:t>
            </a:r>
            <a:r>
              <a:rPr lang="sr-Latn-RS" sz="2400" dirty="0" err="1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живота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400" dirty="0" err="1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су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400" dirty="0" err="1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посебно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400" dirty="0" err="1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значајна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:</a:t>
            </a:r>
          </a:p>
          <a:p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1. </a:t>
            </a:r>
            <a:r>
              <a:rPr lang="sr-Cyrl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П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ојављивање 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анђела који најављује његово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рођење</a:t>
            </a:r>
            <a:r>
              <a:rPr lang="sr-Cyrl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;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Century Schoolbook"/>
              <a:cs typeface="Calibri"/>
            </a:endParaRPr>
          </a:p>
          <a:p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2.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К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рштење 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Христово на 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Јордану </a:t>
            </a:r>
            <a:r>
              <a:rPr lang="sr-Cyrl-BA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и</a:t>
            </a:r>
            <a:endParaRPr lang="sr-Latn-RS" sz="2400" dirty="0" err="1">
              <a:solidFill>
                <a:schemeClr val="accent2">
                  <a:lumMod val="50000"/>
                </a:schemeClr>
              </a:solidFill>
              <a:latin typeface="Century Schoolbook"/>
              <a:cs typeface="Calibri"/>
            </a:endParaRPr>
          </a:p>
          <a:p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3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.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У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сјековање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њ</a:t>
            </a:r>
            <a:r>
              <a:rPr lang="sr-Latn-RS" sz="2400" dirty="0" smtClean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егове 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Century Schoolbook"/>
                <a:cs typeface="Calibri"/>
              </a:rPr>
              <a:t>главе од стране Ирода.</a:t>
            </a:r>
          </a:p>
        </p:txBody>
      </p:sp>
    </p:spTree>
    <p:extLst>
      <p:ext uri="{BB962C8B-B14F-4D97-AF65-F5344CB8AC3E}">
        <p14:creationId xmlns:p14="http://schemas.microsoft.com/office/powerpoint/2010/main" val="18462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nalazi osoba, hrana, sto, zatvoreni prostor&#10;&#10;Opis je automatski generisan">
            <a:extLst>
              <a:ext uri="{FF2B5EF4-FFF2-40B4-BE49-F238E27FC236}">
                <a16:creationId xmlns="" xmlns:a16="http://schemas.microsoft.com/office/drawing/2014/main" id="{BDE5434B-5E36-4FEA-A4B8-1BD5D595C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" r="-1" b="-1"/>
          <a:stretch/>
        </p:blipFill>
        <p:spPr>
          <a:xfrm>
            <a:off x="1303583" y="891430"/>
            <a:ext cx="9584831" cy="4131347"/>
          </a:xfrm>
          <a:prstGeom prst="rect">
            <a:avLst/>
          </a:prstGeom>
        </p:spPr>
      </p:pic>
      <p:sp>
        <p:nvSpPr>
          <p:cNvPr id="4" name="Okvir za tekst 3">
            <a:extLst>
              <a:ext uri="{FF2B5EF4-FFF2-40B4-BE49-F238E27FC236}">
                <a16:creationId xmlns="" xmlns:a16="http://schemas.microsoft.com/office/drawing/2014/main" id="{1A1907E5-E506-4326-9292-F69CE2C68AB6}"/>
              </a:ext>
            </a:extLst>
          </p:cNvPr>
          <p:cNvSpPr txBox="1"/>
          <p:nvPr/>
        </p:nvSpPr>
        <p:spPr>
          <a:xfrm>
            <a:off x="1303582" y="5139210"/>
            <a:ext cx="958483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Сабор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 </a:t>
            </a:r>
            <a:r>
              <a:rPr lang="sr-Latn-R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Св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. Јована Крститеља или 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Јова</a:t>
            </a: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њ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дан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 је </a:t>
            </a: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трећа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 крсна </a:t>
            </a:r>
            <a:endParaRPr lang="sr-Cyrl-R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Schoolbook"/>
              <a:cs typeface="Calibri"/>
            </a:endParaRPr>
          </a:p>
          <a:p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сла</a:t>
            </a:r>
            <a:r>
              <a:rPr lang="sr-Cyrl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ва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 по 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заступљ</a:t>
            </a:r>
            <a:r>
              <a:rPr lang="sr-Cyrl-B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е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ности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 у српском народу. </a:t>
            </a:r>
            <a:endParaRPr lang="sr-Cyrl-R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Schoolbook"/>
              <a:cs typeface="Calibri"/>
            </a:endParaRPr>
          </a:p>
          <a:p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Слави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 се 20. </a:t>
            </a:r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ј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/>
                <a:cs typeface="Calibri"/>
              </a:rPr>
              <a:t>ануара.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0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30" descr="Slika na kojoj se nalazi zeleno, veliko, cvet, soba&#10;&#10;Opis je automatski generisan">
            <a:extLst>
              <a:ext uri="{FF2B5EF4-FFF2-40B4-BE49-F238E27FC236}">
                <a16:creationId xmlns="" xmlns:a16="http://schemas.microsoft.com/office/drawing/2014/main" id="{4A621122-7FDF-49A2-8C21-7E62EFAD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70" y="188344"/>
            <a:ext cx="4741652" cy="6495689"/>
          </a:xfrm>
          <a:prstGeom prst="rect">
            <a:avLst/>
          </a:prstGeom>
        </p:spPr>
      </p:pic>
      <p:pic>
        <p:nvPicPr>
          <p:cNvPr id="31" name="Slika 32" descr="Slika na kojoj se nalazi mapa&#10;&#10;Opis je automatski generisan">
            <a:extLst>
              <a:ext uri="{FF2B5EF4-FFF2-40B4-BE49-F238E27FC236}">
                <a16:creationId xmlns="" xmlns:a16="http://schemas.microsoft.com/office/drawing/2014/main" id="{158EC8E5-AF88-4D99-9869-CC5918C82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91" y="635653"/>
            <a:ext cx="3864633" cy="5601071"/>
          </a:xfrm>
          <a:prstGeom prst="rect">
            <a:avLst/>
          </a:prstGeom>
        </p:spPr>
      </p:pic>
      <p:pic>
        <p:nvPicPr>
          <p:cNvPr id="33" name="Slika 34" descr="Slika na kojoj se nalazi zeleno, veliko, cvet, soba&#10;&#10;Opis je automatski generisan">
            <a:extLst>
              <a:ext uri="{FF2B5EF4-FFF2-40B4-BE49-F238E27FC236}">
                <a16:creationId xmlns="" xmlns:a16="http://schemas.microsoft.com/office/drawing/2014/main" id="{0C95A5D5-3A8A-4200-888E-B0FA243CF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9" y="705929"/>
            <a:ext cx="3692104" cy="5446142"/>
          </a:xfrm>
          <a:prstGeom prst="rect">
            <a:avLst/>
          </a:prstGeom>
        </p:spPr>
      </p:pic>
      <p:pic>
        <p:nvPicPr>
          <p:cNvPr id="35" name="Slika 36">
            <a:extLst>
              <a:ext uri="{FF2B5EF4-FFF2-40B4-BE49-F238E27FC236}">
                <a16:creationId xmlns="" xmlns:a16="http://schemas.microsoft.com/office/drawing/2014/main" id="{74E30480-C300-4DD6-9E09-BEB79A9C0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86" y="866237"/>
            <a:ext cx="3371489" cy="5139903"/>
          </a:xfrm>
          <a:prstGeom prst="rect">
            <a:avLst/>
          </a:prstGeom>
        </p:spPr>
      </p:pic>
      <p:pic>
        <p:nvPicPr>
          <p:cNvPr id="37" name="Slika 38" descr="Slika na kojoj se nalazi zeleno, veliko, cvet, soba&#10;&#10;Opis je automatski generisan">
            <a:extLst>
              <a:ext uri="{FF2B5EF4-FFF2-40B4-BE49-F238E27FC236}">
                <a16:creationId xmlns="" xmlns:a16="http://schemas.microsoft.com/office/drawing/2014/main" id="{129A08DB-48B8-43BF-8B68-48CDC87BC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15" y="907211"/>
            <a:ext cx="3275162" cy="5072331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3A4A70D4-CF2D-4094-B2C9-60F143C5A65E}"/>
              </a:ext>
            </a:extLst>
          </p:cNvPr>
          <p:cNvSpPr txBox="1"/>
          <p:nvPr/>
        </p:nvSpPr>
        <p:spPr>
          <a:xfrm>
            <a:off x="1158814" y="570542"/>
            <a:ext cx="3352757" cy="54059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Поред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Сабора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Светог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Јована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Црква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још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празнује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entury Schoolbook"/>
                <a:cs typeface="Calibri"/>
              </a:rPr>
              <a:t>:</a:t>
            </a:r>
          </a:p>
        </p:txBody>
      </p:sp>
      <p:sp>
        <p:nvSpPr>
          <p:cNvPr id="39" name="Okvir za tekst 38">
            <a:extLst>
              <a:ext uri="{FF2B5EF4-FFF2-40B4-BE49-F238E27FC236}">
                <a16:creationId xmlns="" xmlns:a16="http://schemas.microsoft.com/office/drawing/2014/main" id="{6CD1BCDE-53D8-4A21-8E96-5C9FFFD095F5}"/>
              </a:ext>
            </a:extLst>
          </p:cNvPr>
          <p:cNvSpPr txBox="1"/>
          <p:nvPr/>
        </p:nvSpPr>
        <p:spPr>
          <a:xfrm>
            <a:off x="5673306" y="454324"/>
            <a:ext cx="2743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Његово</a:t>
            </a: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зачеће</a:t>
            </a:r>
            <a:endParaRPr lang="sr-Latn-RS" dirty="0" err="1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</p:txBody>
      </p:sp>
      <p:pic>
        <p:nvPicPr>
          <p:cNvPr id="41" name="Slika 41" descr="Slika na kojoj se nalazi soba, majica&#10;&#10;Opis je automatski generisan">
            <a:extLst>
              <a:ext uri="{FF2B5EF4-FFF2-40B4-BE49-F238E27FC236}">
                <a16:creationId xmlns="" xmlns:a16="http://schemas.microsoft.com/office/drawing/2014/main" id="{1B4576EF-DB4E-4F1B-8F8E-329DB531BE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29" r="16446" b="337"/>
          <a:stretch/>
        </p:blipFill>
        <p:spPr>
          <a:xfrm>
            <a:off x="7096664" y="1355995"/>
            <a:ext cx="3929385" cy="4879237"/>
          </a:xfrm>
          <a:prstGeom prst="rect">
            <a:avLst/>
          </a:prstGeom>
        </p:spPr>
      </p:pic>
      <p:sp>
        <p:nvSpPr>
          <p:cNvPr id="42" name="Okvir za tekst 41">
            <a:extLst>
              <a:ext uri="{FF2B5EF4-FFF2-40B4-BE49-F238E27FC236}">
                <a16:creationId xmlns="" xmlns:a16="http://schemas.microsoft.com/office/drawing/2014/main" id="{50BD195F-E6F3-459F-B20B-C48D17863BC1}"/>
              </a:ext>
            </a:extLst>
          </p:cNvPr>
          <p:cNvSpPr txBox="1"/>
          <p:nvPr/>
        </p:nvSpPr>
        <p:spPr>
          <a:xfrm>
            <a:off x="5673306" y="469637"/>
            <a:ext cx="2743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Његово</a:t>
            </a: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рођење</a:t>
            </a: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:</a:t>
            </a:r>
            <a:endParaRPr lang="sr-Latn-R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</p:txBody>
      </p:sp>
      <p:pic>
        <p:nvPicPr>
          <p:cNvPr id="43" name="Slika 43" descr="Slika na kojoj se nalazi fotografija, soba, prekriveno, staro&#10;&#10;Opis je automatski generisan">
            <a:extLst>
              <a:ext uri="{FF2B5EF4-FFF2-40B4-BE49-F238E27FC236}">
                <a16:creationId xmlns="" xmlns:a16="http://schemas.microsoft.com/office/drawing/2014/main" id="{6B8EFD2B-8C9D-4F9E-9579-558419A62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664" y="1352658"/>
            <a:ext cx="3936520" cy="5001161"/>
          </a:xfrm>
          <a:prstGeom prst="rect">
            <a:avLst/>
          </a:prstGeom>
        </p:spPr>
      </p:pic>
      <p:sp>
        <p:nvSpPr>
          <p:cNvPr id="44" name="Okvir za tekst 43">
            <a:extLst>
              <a:ext uri="{FF2B5EF4-FFF2-40B4-BE49-F238E27FC236}">
                <a16:creationId xmlns="" xmlns:a16="http://schemas.microsoft.com/office/drawing/2014/main" id="{E66AF87A-64F4-4D0F-824B-3D892197461F}"/>
              </a:ext>
            </a:extLst>
          </p:cNvPr>
          <p:cNvSpPr txBox="1"/>
          <p:nvPr/>
        </p:nvSpPr>
        <p:spPr>
          <a:xfrm>
            <a:off x="5673306" y="450987"/>
            <a:ext cx="2743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Усјечење</a:t>
            </a: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:</a:t>
            </a:r>
          </a:p>
        </p:txBody>
      </p:sp>
      <p:pic>
        <p:nvPicPr>
          <p:cNvPr id="45" name="Slika 45" descr="Slika na kojoj se nalazi tekst, knjiga&#10;&#10;Opis je automatski generisan">
            <a:extLst>
              <a:ext uri="{FF2B5EF4-FFF2-40B4-BE49-F238E27FC236}">
                <a16:creationId xmlns="" xmlns:a16="http://schemas.microsoft.com/office/drawing/2014/main" id="{7E542A2D-43E0-4D09-B898-CD25EBE7F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6665" y="1367971"/>
            <a:ext cx="3936520" cy="4985848"/>
          </a:xfrm>
          <a:prstGeom prst="rect">
            <a:avLst/>
          </a:prstGeom>
        </p:spPr>
      </p:pic>
      <p:sp>
        <p:nvSpPr>
          <p:cNvPr id="46" name="Okvir za tekst 45">
            <a:extLst>
              <a:ext uri="{FF2B5EF4-FFF2-40B4-BE49-F238E27FC236}">
                <a16:creationId xmlns="" xmlns:a16="http://schemas.microsoft.com/office/drawing/2014/main" id="{56287D80-9807-4EC5-820E-297B04141EF0}"/>
              </a:ext>
            </a:extLst>
          </p:cNvPr>
          <p:cNvSpPr txBox="1"/>
          <p:nvPr/>
        </p:nvSpPr>
        <p:spPr>
          <a:xfrm>
            <a:off x="5454768" y="450985"/>
            <a:ext cx="656578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1, 2, </a:t>
            </a:r>
            <a:r>
              <a:rPr lang="sr-Latn-R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и 3. обретење </a:t>
            </a:r>
            <a:r>
              <a:rPr lang="sr-Cyrl-R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њ</a:t>
            </a:r>
            <a:r>
              <a:rPr lang="sr-Latn-R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егове </a:t>
            </a:r>
            <a:r>
              <a:rPr lang="sr-Latn-R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/>
                <a:cs typeface="Calibri"/>
              </a:rPr>
              <a:t>главе:</a:t>
            </a:r>
          </a:p>
        </p:txBody>
      </p:sp>
      <p:pic>
        <p:nvPicPr>
          <p:cNvPr id="47" name="Slika 47" descr="Slika na kojoj se nalazi tekst, knjiga, sto, torta&#10;&#10;Opis je automatski generisan">
            <a:extLst>
              <a:ext uri="{FF2B5EF4-FFF2-40B4-BE49-F238E27FC236}">
                <a16:creationId xmlns="" xmlns:a16="http://schemas.microsoft.com/office/drawing/2014/main" id="{22FB9BA4-6BF1-4B32-85F2-14819CF6DC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6664" y="1367971"/>
            <a:ext cx="3936520" cy="49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nalazi tekst, fotografija, čovek, prugasto&#10;&#10;Opis je automatski generisan">
            <a:extLst>
              <a:ext uri="{FF2B5EF4-FFF2-40B4-BE49-F238E27FC236}">
                <a16:creationId xmlns="" xmlns:a16="http://schemas.microsoft.com/office/drawing/2014/main" id="{B71B09F0-8716-4BDD-9CBD-1CE33686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00" y="-1395375"/>
            <a:ext cx="12203500" cy="16506750"/>
          </a:xfrm>
          <a:prstGeom prst="rect">
            <a:avLst/>
          </a:prstGeom>
        </p:spPr>
      </p:pic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5FF52DCC-D1B4-4369-8006-C29659E29730}"/>
              </a:ext>
            </a:extLst>
          </p:cNvPr>
          <p:cNvSpPr txBox="1"/>
          <p:nvPr/>
        </p:nvSpPr>
        <p:spPr>
          <a:xfrm>
            <a:off x="368061" y="-600558"/>
            <a:ext cx="3490823" cy="53245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Свети Јован Крститељ се на иконама и фрескама приказује чешће од других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светитеља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,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изузев 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Господа Исуа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Христа 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и Пресвете Богородице.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Св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. Јован Претеча је на њима приказан са дугом и разбарушеном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косом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и </a:t>
            </a:r>
            <a:r>
              <a:rPr lang="sr-Cyrl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з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аогрнут 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је плаштом, какав је носио Свети пророк Илија. Често га на иконама и фрескама видимо у огртачу од камиље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длаке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Cyrl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и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са кожним појасом око струка.</a:t>
            </a:r>
          </a:p>
        </p:txBody>
      </p:sp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5F43E39D-9AD3-48B8-AA39-956EF96F741E}"/>
              </a:ext>
            </a:extLst>
          </p:cNvPr>
          <p:cNvSpPr txBox="1"/>
          <p:nvPr/>
        </p:nvSpPr>
        <p:spPr>
          <a:xfrm>
            <a:off x="8623469" y="-600558"/>
            <a:ext cx="2999164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Светог Јована Крститеља често видимо представљеног на иконама са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крилима</a:t>
            </a:r>
            <a:r>
              <a:rPr lang="sr-Cyrl-BA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,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јер је за њега Христос рекао да је највећи од људи </a:t>
            </a:r>
            <a:r>
              <a:rPr lang="sr-Latn-RS" sz="2000" dirty="0" smtClean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као 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и да је већи од анђела.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22069A88-B67F-45F3-843F-82B183D9A1AA}"/>
              </a:ext>
            </a:extLst>
          </p:cNvPr>
          <p:cNvSpPr txBox="1"/>
          <p:nvPr/>
        </p:nvSpPr>
        <p:spPr>
          <a:xfrm>
            <a:off x="8623469" y="2849579"/>
            <a:ext cx="27432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Српски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народ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веома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поштује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Св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.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Јована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Претечу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,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па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 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је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као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народна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изрека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забиљежено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: "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Над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Јованом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вишег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и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прибранијег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err="1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нема</a:t>
            </a:r>
            <a:r>
              <a:rPr lang="sr-Latn-RS" sz="2000" dirty="0">
                <a:solidFill>
                  <a:schemeClr val="accent3">
                    <a:lumMod val="75000"/>
                  </a:schemeClr>
                </a:solidFill>
                <a:latin typeface="Century Schoolbook"/>
                <a:cs typeface="Calibri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3298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nalazi zatvoreni prostor, sto, sedenje, kutija&#10;&#10;Opis je automatski generisan">
            <a:extLst>
              <a:ext uri="{FF2B5EF4-FFF2-40B4-BE49-F238E27FC236}">
                <a16:creationId xmlns="" xmlns:a16="http://schemas.microsoft.com/office/drawing/2014/main" id="{8ACE37D5-8AB0-402E-8ED2-C604F6431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6" r="11140"/>
          <a:stretch/>
        </p:blipFill>
        <p:spPr>
          <a:xfrm>
            <a:off x="4149970" y="10"/>
            <a:ext cx="8056097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3737881-458F-40AD-B72B-B57D267DC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2967126-346F-41EA-982D-63D8EBB60D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BCD9601-1F44-4E40-998C-1B256DAE94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1A1CA4E9-12FA-47EB-8471-25E8D55152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E13A9BF0-334C-4457-A635-9CA4877EAAF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="" xmlns:a16="http://schemas.microsoft.com/office/drawing/2014/main" id="{FF05821A-8598-44E4-A18C-538D5331E45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8A4ECC81-E17F-4F87-9A0B-398363A864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1FBBD7D8-A895-40D0-A53D-DEDF495B2F1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BA602493-BC70-48CF-BDBA-88A86622742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Okvir za tekst 2">
            <a:extLst>
              <a:ext uri="{FF2B5EF4-FFF2-40B4-BE49-F238E27FC236}">
                <a16:creationId xmlns="" xmlns:a16="http://schemas.microsoft.com/office/drawing/2014/main" id="{516FCB46-B354-4089-B2CC-5B30D5C3F9E3}"/>
              </a:ext>
            </a:extLst>
          </p:cNvPr>
          <p:cNvSpPr txBox="1"/>
          <p:nvPr/>
        </p:nvSpPr>
        <p:spPr>
          <a:xfrm>
            <a:off x="206036" y="305068"/>
            <a:ext cx="3500772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ЗАНИМЉИВОСТ</a:t>
            </a:r>
          </a:p>
          <a:p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Свети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ап</a:t>
            </a:r>
            <a:r>
              <a:rPr lang="sr-Cyrl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.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и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јеванђ</a:t>
            </a:r>
            <a:r>
              <a:rPr lang="sr-Cyrl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ел.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 Лук</a:t>
            </a:r>
            <a:r>
              <a:rPr lang="sr-Cyrl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а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 </a:t>
            </a:r>
            <a:endParaRPr lang="sr-Cyrl-RS" sz="2000" dirty="0" smtClean="0">
              <a:solidFill>
                <a:schemeClr val="accent4">
                  <a:lumMod val="40000"/>
                  <a:lumOff val="60000"/>
                </a:schemeClr>
              </a:solidFill>
              <a:latin typeface="Century Schoolbook"/>
              <a:cs typeface="Calibri"/>
            </a:endParaRPr>
          </a:p>
          <a:p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је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, по Предању Цркве, желио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да 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пренесе мошти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Св</a:t>
            </a:r>
            <a:r>
              <a:rPr lang="sr-Cyrl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.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Јована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и</a:t>
            </a:r>
            <a:r>
              <a:rPr lang="sr-Cyrl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з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Израел</a:t>
            </a:r>
            <a:r>
              <a:rPr lang="sr-Cyrl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а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у 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своје родно мјесто Антиохију (Сирија). Успио је да пренесе само једну руку, која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је</a:t>
            </a:r>
            <a:r>
              <a:rPr lang="sr-Cyrl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 касније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прене</a:t>
            </a:r>
            <a:r>
              <a:rPr lang="sr-Cyrl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с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ена 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у Цариград. 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Послије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 турског освајања Цариграда 1453. </a:t>
            </a:r>
            <a:r>
              <a:rPr lang="sr-Cyrl-BA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г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одине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, рука је пренесена у Русију, а после Октобарске револуције 1917. </a:t>
            </a:r>
            <a:r>
              <a:rPr lang="sr-Cyrl-R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г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одине 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у Београд. Одатле је 1941. </a:t>
            </a:r>
            <a:r>
              <a:rPr lang="sr-Cyrl-RS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г</a:t>
            </a:r>
            <a:r>
              <a:rPr lang="sr-Latn-R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одине </a:t>
            </a:r>
            <a:r>
              <a:rPr lang="sr-Latn-R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Schoolbook"/>
                <a:cs typeface="Calibri"/>
              </a:rPr>
              <a:t>пренијета на Цетиње (Црна Гора), у Цетињски манастир, гдје се и данас налази.</a:t>
            </a:r>
          </a:p>
        </p:txBody>
      </p:sp>
    </p:spTree>
    <p:extLst>
      <p:ext uri="{BB962C8B-B14F-4D97-AF65-F5344CB8AC3E}">
        <p14:creationId xmlns:p14="http://schemas.microsoft.com/office/powerpoint/2010/main" val="28504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="" xmlns:a16="http://schemas.microsoft.com/office/drawing/2014/main" id="{736D2F60-6984-4C27-9221-33B6AACC5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19" y="0"/>
            <a:ext cx="12243219" cy="8682125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="" xmlns:a16="http://schemas.microsoft.com/office/drawing/2014/main" id="{243B90B8-33E9-472B-9BEB-A852AEC9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1470025"/>
            <a:ext cx="10515600" cy="1325563"/>
          </a:xfrm>
        </p:spPr>
        <p:txBody>
          <a:bodyPr/>
          <a:lstStyle/>
          <a:p>
            <a:pPr algn="ctr"/>
            <a:r>
              <a:rPr lang="sr-Latn-RS" u="sng" dirty="0">
                <a:latin typeface="Century Schoolbook"/>
                <a:ea typeface="Cambria"/>
                <a:cs typeface="Calibri Light"/>
              </a:rPr>
              <a:t>ДОМАЋА </a:t>
            </a:r>
            <a:r>
              <a:rPr lang="sr-Latn-RS" u="sng" dirty="0" smtClean="0">
                <a:latin typeface="Century Schoolbook"/>
                <a:ea typeface="Cambria"/>
                <a:cs typeface="Calibri Light"/>
              </a:rPr>
              <a:t>ЗАДАЋА</a:t>
            </a:r>
            <a:r>
              <a:rPr lang="sr-Cyrl-RS" u="sng" dirty="0" smtClean="0">
                <a:latin typeface="Century Schoolbook"/>
                <a:ea typeface="Cambria"/>
                <a:cs typeface="Calibri Light"/>
              </a:rPr>
              <a:t>:</a:t>
            </a:r>
            <a:endParaRPr lang="sr-Latn-RS" u="sng" dirty="0">
              <a:latin typeface="Century Schoolbook"/>
              <a:ea typeface="Cambria"/>
            </a:endParaRPr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ABE5F4A7-E1D2-4112-A2E4-5B7B2586D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509" y="3310304"/>
            <a:ext cx="9275762" cy="1361849"/>
          </a:xfrm>
        </p:spPr>
        <p:txBody>
          <a:bodyPr>
            <a:noAutofit/>
          </a:bodyPr>
          <a:lstStyle/>
          <a:p>
            <a:pPr algn="just"/>
            <a:r>
              <a:rPr lang="sr-Latn-RS" sz="4000" dirty="0" smtClean="0">
                <a:latin typeface="Century Schoolbook"/>
                <a:cs typeface="Calibri"/>
              </a:rPr>
              <a:t>Одговори </a:t>
            </a:r>
            <a:r>
              <a:rPr lang="sr-Latn-RS" sz="4000" dirty="0">
                <a:latin typeface="Century Schoolbook"/>
                <a:cs typeface="Calibri"/>
              </a:rPr>
              <a:t>на </a:t>
            </a:r>
            <a:r>
              <a:rPr lang="sr-Cyrl-RS" sz="4000" dirty="0" smtClean="0">
                <a:latin typeface="Century Schoolbook"/>
                <a:cs typeface="Calibri"/>
              </a:rPr>
              <a:t>п</a:t>
            </a:r>
            <a:r>
              <a:rPr lang="sr-Latn-RS" sz="4000" dirty="0" smtClean="0">
                <a:latin typeface="Century Schoolbook"/>
                <a:cs typeface="Calibri"/>
              </a:rPr>
              <a:t>итања</a:t>
            </a:r>
            <a:r>
              <a:rPr lang="sr-Cyrl-RS" sz="4000" dirty="0" smtClean="0">
                <a:latin typeface="Century Schoolbook"/>
                <a:cs typeface="Calibri"/>
              </a:rPr>
              <a:t> </a:t>
            </a:r>
            <a:r>
              <a:rPr lang="sr-Latn-RS" sz="4000" dirty="0" smtClean="0">
                <a:latin typeface="Century Schoolbook"/>
                <a:cs typeface="Calibri"/>
              </a:rPr>
              <a:t>у уџбенику</a:t>
            </a:r>
            <a:r>
              <a:rPr lang="sr-Cyrl-BA" sz="4000" dirty="0">
                <a:latin typeface="Century Schoolbook"/>
                <a:cs typeface="Calibri"/>
              </a:rPr>
              <a:t> </a:t>
            </a:r>
            <a:endParaRPr lang="sr-Cyrl-BA" sz="4000" dirty="0" smtClean="0">
              <a:latin typeface="Century Schoolbook"/>
              <a:cs typeface="Calibri"/>
            </a:endParaRPr>
          </a:p>
          <a:p>
            <a:pPr algn="just"/>
            <a:r>
              <a:rPr lang="sr-Cyrl-BA" sz="4000" dirty="0" smtClean="0">
                <a:latin typeface="Century Schoolbook"/>
                <a:cs typeface="Calibri"/>
              </a:rPr>
              <a:t>на страни</a:t>
            </a:r>
            <a:r>
              <a:rPr lang="sr-Cyrl-BA" sz="4000" dirty="0">
                <a:latin typeface="Century Schoolbook"/>
                <a:cs typeface="Calibri"/>
              </a:rPr>
              <a:t> </a:t>
            </a:r>
            <a:r>
              <a:rPr lang="sr-Cyrl-BA" sz="4000" dirty="0" smtClean="0">
                <a:latin typeface="Century Schoolbook"/>
                <a:cs typeface="Calibri"/>
              </a:rPr>
              <a:t>54!</a:t>
            </a:r>
            <a:endParaRPr lang="sr-Latn-RS" sz="4000" dirty="0" err="1">
              <a:latin typeface="Century Schoolboo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6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190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Century Schoolbook</vt:lpstr>
      <vt:lpstr>Office Theme</vt:lpstr>
      <vt:lpstr>Свети​ Јован​ Крститељ​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ДОМАЋА ЗАДАЋА: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Борис Нарић</dc:creator>
  <cp:lastModifiedBy>39. Slavoljub Lukic</cp:lastModifiedBy>
  <cp:revision>877</cp:revision>
  <dcterms:created xsi:type="dcterms:W3CDTF">2021-01-22T11:15:45Z</dcterms:created>
  <dcterms:modified xsi:type="dcterms:W3CDTF">2021-02-04T07:22:36Z</dcterms:modified>
</cp:coreProperties>
</file>