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5463-7C5C-4FD6-B0A7-98523C2DF18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3E77-1A0D-4A43-B46C-5DEC3AEBD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1\Desktop\4.&#1088;&#1072;&#1079;&#1088;&#1077;&#1076;%20&#1095;&#1072;&#1089;&#1086;&#1074;&#1080;\&#1089;&#1085;&#1080;&#1084;&#1094;&#1080;\Pipi%20Duga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1\Desktop\4.&#1088;&#1072;&#1079;&#1088;&#1077;&#1076;%20&#1095;&#1072;&#1089;&#1086;&#1074;&#1080;\&#1089;&#1085;&#1080;&#1084;&#1094;&#1080;\&#1058;&#1086;&#1084;&#1080;%20&#1080;%20&#1040;&#1085;&#1080;&#1082;&#1072;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1\Desktop\4.&#1088;&#1072;&#1079;&#1088;&#1077;&#1076;%20&#1095;&#1072;&#1089;&#1086;&#1074;&#1080;\&#1089;&#1085;&#1080;&#1084;&#1094;&#1080;\&#1045;&#1092;&#1088;&#1072;&#1080;&#1076;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099" y="2967335"/>
            <a:ext cx="5943600" cy="2819399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49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Лектира </a:t>
            </a:r>
            <a:r>
              <a:rPr lang="en-US" sz="49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49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ПИПИ ДУГА ЧАРАПА</a:t>
            </a:r>
            <a:r>
              <a:rPr lang="en-US" sz="49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49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Астрид Линдгрен</a:t>
            </a:r>
            <a:r>
              <a:rPr lang="en-US" sz="44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6346" y="1071266"/>
            <a:ext cx="3291454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R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СРПСКИ 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sr-Cyrl-RS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ЗИ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sr-Cyrl-RS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разред</a:t>
            </a:r>
          </a:p>
          <a:p>
            <a:endParaRPr lang="sr-Cyrl-RS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434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7BDB9C-898C-4FD0-A0F9-12BE16F25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1" y="545455"/>
            <a:ext cx="5143550" cy="576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6000" r="-1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8C9431-6E30-420C-8D29-270292AD3880}"/>
              </a:ext>
            </a:extLst>
          </p:cNvPr>
          <p:cNvSpPr txBox="1"/>
          <p:nvPr/>
        </p:nvSpPr>
        <p:spPr>
          <a:xfrm>
            <a:off x="1286638" y="685800"/>
            <a:ext cx="9618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</a:p>
          <a:p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Препиши и илуструј најзанимљивији дио романа.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risnik1\Downloads\исидора д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"/>
            <a:ext cx="5006340" cy="6675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ИСИДОРА</a:t>
            </a:r>
            <a:endParaRPr lang="en-US" sz="4800" dirty="0">
              <a:solidFill>
                <a:schemeClr val="bg1"/>
              </a:solidFill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10728960" cy="58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14400" y="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АНДРЕЈ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54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ЛАРА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444668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686800" y="1066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ЛУКА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60336"/>
            <a:ext cx="50292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RS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Астрид Линдгрен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sr-Cyrl-RS" sz="28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en-US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1701423"/>
            <a:ext cx="5410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00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Жеља </a:t>
            </a:r>
            <a:r>
              <a:rPr lang="sr-Cyrl-RS" sz="300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јој </a:t>
            </a:r>
            <a:r>
              <a:rPr lang="sr-Cyrl-RS" sz="300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је </a:t>
            </a:r>
            <a:r>
              <a:rPr lang="sr-Cyrl-RS" sz="30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била да се напише роман који ће дјеци пружити весеље, много забаве и разбибриге. Астрид је сматрала да Пипи мора да буде снажна и јача од свих, управо онаква каква је и она сама жељела да буде када је била њених година.</a:t>
            </a:r>
            <a:endParaRPr lang="en-US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BDEF25-7369-4E8F-94B1-5506A72F0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" y="1524001"/>
            <a:ext cx="3771900" cy="460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819400" y="274638"/>
            <a:ext cx="7315200" cy="114300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4400" dirty="0">
                <a:latin typeface="Arial" pitchFamily="34" charset="0"/>
                <a:cs typeface="Arial" pitchFamily="34" charset="0"/>
              </a:rPr>
              <a:t>ПИПИ ДУГА ЧАРАПА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B6DA0B-2F93-4B3F-A81A-45BA7CA3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2247900"/>
            <a:ext cx="4086225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78A0AE-D41C-460B-80EE-B639298BE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227" y="1981200"/>
            <a:ext cx="3305174" cy="4038600"/>
          </a:xfrm>
          <a:prstGeom prst="rect">
            <a:avLst/>
          </a:prstGeom>
        </p:spPr>
      </p:pic>
      <p:pic>
        <p:nvPicPr>
          <p:cNvPr id="5" name="Pipi Dug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162300" y="274638"/>
            <a:ext cx="5867400" cy="1143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4400" dirty="0">
                <a:latin typeface="Arial" pitchFamily="34" charset="0"/>
                <a:cs typeface="Arial" pitchFamily="34" charset="0"/>
              </a:rPr>
              <a:t>Томи и Аника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C44AD6D-10B8-4AAE-B6B6-4B89B4EA7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133600"/>
            <a:ext cx="3124200" cy="377374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D6EA79-1B99-40EE-A1CE-9B6D2F3C7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2719" y="1894700"/>
            <a:ext cx="2479088" cy="4068248"/>
          </a:xfrm>
          <a:prstGeom prst="rect">
            <a:avLst/>
          </a:prstGeom>
        </p:spPr>
      </p:pic>
      <p:pic>
        <p:nvPicPr>
          <p:cNvPr id="5" name="Томи и Ани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38600" y="2286000"/>
            <a:ext cx="4699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C7FBF1-2A36-4FE5-B1E1-535E77E4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52600"/>
            <a:ext cx="3962400" cy="4191000"/>
          </a:xfrm>
        </p:spPr>
      </p:pic>
      <p:sp>
        <p:nvSpPr>
          <p:cNvPr id="6" name="Folded Corner 5"/>
          <p:cNvSpPr/>
          <p:nvPr/>
        </p:nvSpPr>
        <p:spPr>
          <a:xfrm>
            <a:off x="3086100" y="388938"/>
            <a:ext cx="6019800" cy="9144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400" dirty="0">
                <a:latin typeface="Arial" panose="020B0604020202020204" pitchFamily="34" charset="0"/>
                <a:cs typeface="Arial" panose="020B0604020202020204" pitchFamily="34" charset="0"/>
              </a:rPr>
              <a:t>Ефраим Дуга Чарапа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Ефраи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5400" y="1752600"/>
            <a:ext cx="5577840" cy="418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066800"/>
          </a:xfrm>
        </p:spPr>
        <p:txBody>
          <a:bodyPr>
            <a:no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Врста дјела: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Фантастични </a:t>
            </a:r>
            <a:r>
              <a:rPr lang="sr-Cyrl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за дјецу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17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149EDE1-9BDC-4C2E-A23A-23CF365A586D}"/>
              </a:ext>
            </a:extLst>
          </p:cNvPr>
          <p:cNvSpPr txBox="1">
            <a:spLocks/>
          </p:cNvSpPr>
          <p:nvPr/>
        </p:nvSpPr>
        <p:spPr>
          <a:xfrm>
            <a:off x="990600" y="838200"/>
            <a:ext cx="9906000" cy="1752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sr-Cyrl-R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Пустоловине необичне дјевојчице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sr-Cyrl-R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Пипи Дуге </a:t>
            </a:r>
            <a:r>
              <a:rPr lang="sr-Cyrl-R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Чарапе</a:t>
            </a:r>
            <a:endParaRPr lang="sr-Cyrl-R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178F04-C8B5-4876-BDA1-13D200E5659E}"/>
              </a:ext>
            </a:extLst>
          </p:cNvPr>
          <p:cNvSpPr txBox="1"/>
          <p:nvPr/>
        </p:nvSpPr>
        <p:spPr>
          <a:xfrm>
            <a:off x="457200" y="304800"/>
            <a:ext cx="153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33000" r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10820400" cy="2362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Поука: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Сва дјеца имају право на своје мишљење,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досјетљива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дјеца увијек имају креативна рјешења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за проблеме.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13" y="914400"/>
            <a:ext cx="6934200" cy="4648199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sr-Cyrl-RS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,,Склопила </a:t>
            </a:r>
            <a:r>
              <a:rPr lang="sr-Cyrl-RS" dirty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договор са учитељицом да се врати у школу након што мало одрасте. Изашла је напоље и угледала дјецу која су се окупила око њеног коња. Затим им је испричала како је било у Аргентини гдје је школа знатно другачија, дјеца уче читати само петком, а главни задатак им је јести бомбоне.”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434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BBBA1E-7105-4C6A-838F-CA184975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7232" y="1204113"/>
            <a:ext cx="4076700" cy="2003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C5C852-ED50-4225-828E-2892A9B0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691" y="3650499"/>
            <a:ext cx="4076699" cy="2256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176</Words>
  <Application>Microsoft Office PowerPoint</Application>
  <PresentationFormat>Custom</PresentationFormat>
  <Paragraphs>23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Лектира  ПИПИ ДУГА ЧАРАПА Астрид Линдгрен   </vt:lpstr>
      <vt:lpstr>Астрид Линдгрен</vt:lpstr>
      <vt:lpstr>Slide 3</vt:lpstr>
      <vt:lpstr>Slide 4</vt:lpstr>
      <vt:lpstr>Slide 5</vt:lpstr>
      <vt:lpstr>Врста дјела:  Фантастични роман за дјецу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ПИПИ ДУГА ЧАРАПА Лектира</dc:title>
  <dc:creator>Korisnik1</dc:creator>
  <cp:lastModifiedBy>Korisnik1</cp:lastModifiedBy>
  <cp:revision>44</cp:revision>
  <dcterms:created xsi:type="dcterms:W3CDTF">2021-01-30T15:42:47Z</dcterms:created>
  <dcterms:modified xsi:type="dcterms:W3CDTF">2021-02-04T07:10:07Z</dcterms:modified>
</cp:coreProperties>
</file>