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76D593-38DB-4E04-A973-BA528E96447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40C400-7F71-4FE2-A4A9-543A0E3CF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00050"/>
            <a:ext cx="6172200" cy="4381142"/>
          </a:xfrm>
        </p:spPr>
        <p:txBody>
          <a:bodyPr>
            <a:normAutofit/>
          </a:bodyPr>
          <a:lstStyle/>
          <a:p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МАТЕМАТИКА 2.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РАЗРЕД</a:t>
            </a:r>
          </a:p>
          <a:p>
            <a:r>
              <a:rPr lang="bs-Cyrl-BA" sz="4800" dirty="0" smtClean="0">
                <a:latin typeface="Times New Roman" pitchFamily="18" charset="0"/>
                <a:cs typeface="Times New Roman" pitchFamily="18" charset="0"/>
              </a:rPr>
              <a:t>Одузимање    једноцифреног од двоцифреног броја (17-5)</a:t>
            </a:r>
          </a:p>
          <a:p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матем.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6799" y="3257550"/>
            <a:ext cx="2590801" cy="16954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077200" cy="457200"/>
          </a:xfrm>
        </p:spPr>
        <p:txBody>
          <a:bodyPr>
            <a:noAutofit/>
          </a:bodyPr>
          <a:lstStyle/>
          <a:p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        ПОНОВИМО ЗАЈЕДНО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143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bici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00100"/>
            <a:ext cx="2057400" cy="1885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1" y="91440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9-4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8001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19-4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85725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 9- 4 = </a:t>
            </a:r>
            <a:r>
              <a:rPr lang="bs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1543051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/>
              <a:t>19- 4 =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23431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2" y="1028700"/>
            <a:ext cx="129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КРАЋИ НАЧИН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1" y="3143250"/>
            <a:ext cx="1447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ДУЖИ  НАЧИН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53000" y="1485900"/>
            <a:ext cx="91440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76800" y="1314450"/>
            <a:ext cx="144780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76800" y="1200150"/>
            <a:ext cx="2286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34200" y="154305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5600" y="1543051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3143250"/>
            <a:ext cx="1374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19 – 4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562100" y="33909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1952625" y="3476625"/>
            <a:ext cx="28575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19200" y="371475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10 + 9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31432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(10 + 9)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14800" y="31432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- 4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00600" y="314325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10+ (9- 4)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3143250"/>
            <a:ext cx="1714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10 + 5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96200" y="31432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365522"/>
          </a:xfrm>
        </p:spPr>
        <p:txBody>
          <a:bodyPr>
            <a:no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bs-Cyrl-BA" sz="3200" b="1" dirty="0" smtClean="0">
                <a:latin typeface="Times New Roman" pitchFamily="18" charset="0"/>
                <a:cs typeface="Times New Roman" pitchFamily="18" charset="0"/>
              </a:rPr>
              <a:t>Задаци за вјежбање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2865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1. Израчунај разлику на краћи начин: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085850"/>
            <a:ext cx="1374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18 – 5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085850"/>
            <a:ext cx="1374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19 – 7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485900"/>
            <a:ext cx="16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16 – 1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485900"/>
            <a:ext cx="183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14 – 2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1" y="1085850"/>
            <a:ext cx="77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1" y="1085850"/>
            <a:ext cx="77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1" y="1485900"/>
            <a:ext cx="696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1485900"/>
            <a:ext cx="66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2. Упиши знак &gt;, &lt;  или  =.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91465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16 – 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eart 14"/>
          <p:cNvSpPr/>
          <p:nvPr/>
        </p:nvSpPr>
        <p:spPr>
          <a:xfrm>
            <a:off x="1752600" y="2914650"/>
            <a:ext cx="8382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tx1"/>
                </a:solidFill>
              </a:rPr>
              <a:t>&lt;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1" y="2914650"/>
            <a:ext cx="149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18 – 4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291465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18 – 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Heart 17"/>
          <p:cNvSpPr/>
          <p:nvPr/>
        </p:nvSpPr>
        <p:spPr>
          <a:xfrm>
            <a:off x="5791200" y="2914650"/>
            <a:ext cx="9144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tx1"/>
                </a:solidFill>
              </a:rPr>
              <a:t>&lt;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291465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19 - 1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40005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15 – 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Heart 22"/>
          <p:cNvSpPr/>
          <p:nvPr/>
        </p:nvSpPr>
        <p:spPr>
          <a:xfrm>
            <a:off x="1752600" y="4000500"/>
            <a:ext cx="838200" cy="514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tx1"/>
                </a:solidFill>
              </a:rPr>
              <a:t>=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801" y="4000500"/>
            <a:ext cx="951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17- 5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24400" y="4057650"/>
            <a:ext cx="132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14 – 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Heart 26"/>
          <p:cNvSpPr/>
          <p:nvPr/>
        </p:nvSpPr>
        <p:spPr>
          <a:xfrm>
            <a:off x="5791200" y="4057650"/>
            <a:ext cx="914400" cy="514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>
                <a:solidFill>
                  <a:schemeClr val="tx1"/>
                </a:solidFill>
              </a:rPr>
              <a:t>&gt;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5600" y="40576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13 - 3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7432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5600" y="2743200"/>
            <a:ext cx="51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5400" y="2743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2743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0600" y="3790950"/>
            <a:ext cx="66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9400" y="37147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54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3886200"/>
            <a:ext cx="593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10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Ријеши  изразе: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2" y="514350"/>
            <a:ext cx="2362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18-(9 - 6)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0287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17 - 1 -  3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14350"/>
            <a:ext cx="197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15-(2+2)=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1028700"/>
            <a:ext cx="2042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16-(5- 0)=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51435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18 -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514350"/>
            <a:ext cx="669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3=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1" y="514350"/>
            <a:ext cx="685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</a:rPr>
              <a:t>15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51435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15-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51435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4=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51435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1" y="1028700"/>
            <a:ext cx="77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10287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- 3=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1" y="1028700"/>
            <a:ext cx="77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1" y="1028700"/>
            <a:ext cx="924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16 -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10287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5=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028700"/>
            <a:ext cx="91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1485901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Вања и Милана имају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по15 бомбона.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Вања је појео 3 бомбоне, а Милана 2 бомбоне. Колико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бомбона сада има свако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од њих?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вањ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2800350"/>
            <a:ext cx="1524000" cy="1524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752601" y="2724150"/>
            <a:ext cx="109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Вања: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 descr="милан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400300"/>
            <a:ext cx="1676400" cy="15430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096001" y="2571750"/>
            <a:ext cx="192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/>
              <a:t>Милана: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" y="4286250"/>
            <a:ext cx="2252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Одговор: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600" y="3105150"/>
            <a:ext cx="16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15 – 3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302895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15 – 2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1" y="3105150"/>
            <a:ext cx="696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39000" y="302895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4286250"/>
            <a:ext cx="777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Вања има 12 бомбона, а Милана 13 бомбона.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145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Мравић Мицко је сакупио12 мрва, Јоцко 4 више од Мицка, а Боцко 2 мрвице мање од Јоцка.</a:t>
            </a: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Колико је Боцко сакупио мрвица?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јоцк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04950"/>
            <a:ext cx="1142999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657350"/>
            <a:ext cx="1323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Мицко: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мицк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66950"/>
            <a:ext cx="1371600" cy="685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0" y="2266950"/>
            <a:ext cx="1360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Јоцко: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боцко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105150"/>
            <a:ext cx="1066800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05000" y="310515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Боцко</a:t>
            </a:r>
            <a:r>
              <a:rPr lang="bs-Cyrl-BA" sz="2800" dirty="0" smtClean="0"/>
              <a:t>: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1" y="4248150"/>
            <a:ext cx="2099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Одговор: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1657350"/>
            <a:ext cx="100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2266950"/>
            <a:ext cx="162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+ 4 =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226695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31051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– 2 =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2" y="3105150"/>
            <a:ext cx="60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1" y="4248150"/>
            <a:ext cx="4902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Боцко је сакупио14 мрвица.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1" y="0"/>
            <a:ext cx="6718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ЗАДАЦИ  ЗА  САМОСТАЛАН  РАД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38150"/>
            <a:ext cx="3522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1. Ријеши  изразе: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89535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15 - ( 3+1 ) =                                   17 - ( 7-2 ) =</a:t>
            </a:r>
          </a:p>
          <a:p>
            <a:endParaRPr lang="bs-Cyrl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16 - 2 -1 =                                        12 - ( 2+0 )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717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2. У три баре има укупно17 жаба. У једној су 2 жабе, у  другој 4, а остале су у трећој бари. </a:t>
            </a:r>
          </a:p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Колико жаба има у трећој бари?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жаб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743200"/>
            <a:ext cx="2667000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429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РАД:_______________________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5765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ОДГОВОР:_______________________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366</Words>
  <Application>Microsoft Office PowerPoint</Application>
  <PresentationFormat>On-screen Show (16:9)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PowerPoint Presentation</vt:lpstr>
      <vt:lpstr>         ПОНОВИМО ЗАЈЕДНО</vt:lpstr>
      <vt:lpstr>             Задаци за вјежбање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dell</cp:lastModifiedBy>
  <cp:revision>61</cp:revision>
  <dcterms:created xsi:type="dcterms:W3CDTF">2021-01-31T10:15:35Z</dcterms:created>
  <dcterms:modified xsi:type="dcterms:W3CDTF">2021-02-03T09:54:54Z</dcterms:modified>
</cp:coreProperties>
</file>