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>
          <a:xfrm>
            <a:off x="1173609" y="1809006"/>
            <a:ext cx="8704486" cy="3187998"/>
          </a:xfrm>
        </p:spPr>
        <p:txBody>
          <a:bodyPr>
            <a:normAutofit/>
          </a:bodyPr>
          <a:lstStyle/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Наполитанска пјесма</a:t>
            </a:r>
          </a:p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(Из балета Лабудово језеро)</a:t>
            </a:r>
          </a:p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Петар Иљич Чајковски</a:t>
            </a:r>
          </a:p>
          <a:p>
            <a:endParaRPr lang="sr-Cyrl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sr-Cyrl-B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– 5. разред</a:t>
            </a:r>
          </a:p>
        </p:txBody>
      </p:sp>
    </p:spTree>
    <p:extLst>
      <p:ext uri="{BB962C8B-B14F-4D97-AF65-F5344CB8AC3E}">
        <p14:creationId xmlns:p14="http://schemas.microsoft.com/office/powerpoint/2010/main" val="18796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r="1555"/>
          <a:stretch>
            <a:fillRect/>
          </a:stretch>
        </p:blipFill>
        <p:spPr bwMode="auto">
          <a:xfrm>
            <a:off x="1014770" y="1184856"/>
            <a:ext cx="2385252" cy="31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268" y="1056067"/>
            <a:ext cx="7022205" cy="38636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Петар Иљич Чајковски био је руски композитор. 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Наступао је као диригент сопствених д</a:t>
            </a:r>
            <a:r>
              <a:rPr lang="bs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 по Русији, Европи и САД.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своје пете године ишао је на часове клавира и већ за неколико мјесеци свирао је одлично. </a:t>
            </a:r>
          </a:p>
          <a:p>
            <a:endParaRPr lang="bs-Latn-BA" dirty="0"/>
          </a:p>
        </p:txBody>
      </p:sp>
      <p:sp>
        <p:nvSpPr>
          <p:cNvPr id="8" name="TextBox 7"/>
          <p:cNvSpPr txBox="1"/>
          <p:nvPr/>
        </p:nvSpPr>
        <p:spPr>
          <a:xfrm>
            <a:off x="1156438" y="4299939"/>
            <a:ext cx="284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(1840 – 1893)</a:t>
            </a:r>
          </a:p>
        </p:txBody>
      </p:sp>
    </p:spTree>
    <p:extLst>
      <p:ext uri="{BB962C8B-B14F-4D97-AF65-F5344CB8AC3E}">
        <p14:creationId xmlns:p14="http://schemas.microsoft.com/office/powerpoint/2010/main" val="15548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541949" y="1107583"/>
            <a:ext cx="6778581" cy="4237149"/>
          </a:xfrm>
        </p:spPr>
        <p:txBody>
          <a:bodyPr>
            <a:noAutofit/>
          </a:bodyPr>
          <a:lstStyle/>
          <a:p>
            <a:endParaRPr lang="bs-Latn-B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s-Latn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1949" y="1248423"/>
            <a:ext cx="7190705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Чајковски је познат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својим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балетима.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Балете је почео да компонује последњих година свога живота. </a:t>
            </a:r>
          </a:p>
          <a:p>
            <a:pPr algn="just">
              <a:lnSpc>
                <a:spcPct val="150000"/>
              </a:lnSpc>
            </a:pP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 његовим најпознатијим дијелима су: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„Пикова дама“,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„Лабудово језеро“,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Крцко Орашчић“ и многа друга.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018132" cy="36157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Cyrl-B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Балет – је музичко – сценско дјело у којем се умјетничким плесом уз пратњу музике, приказује одређени садржај.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је настала Наполитанска пјесма?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Обичај да се пјева и свира серенада настао је у Италији. Младић са гитаром долазио је предвече под прозоре дјевојке коју је волио и тихо јој пјесмом исказивао своју љубав. Такву једну пјесму чуо је П. И. Чајковски у италијанском граду Напуљу. Она му се свидјела и унио је у свој балет Лабудово језеро.</a:t>
            </a:r>
            <a:endParaRPr lang="bs-Latn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767" y="737316"/>
            <a:ext cx="8534400" cy="361526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Наполитанска пјесма из балета Лабудово језеро,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Петар Иљич Чајковски</a:t>
            </a:r>
            <a:endParaRPr lang="bs-Latn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 I Cajkovski Napolitanska pes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6936" y="2974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1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796" y="1188076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Наполитанска пјесма је писана у двочетвртинској мјери у Ес – дур тоналитету и приказује разигран и ведар дух југа Италије. Можемо је подијелити на два дијела.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Први дио пјесме је нешто спорији, посљедњи тактови су у нешто бржем темпу и представљају други дио пјесме.</a:t>
            </a: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671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671811"/>
          </a:xfrm>
        </p:spPr>
        <p:txBody>
          <a:bodyPr>
            <a:normAutofit/>
          </a:bodyPr>
          <a:lstStyle/>
          <a:p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самосталан рад:</a:t>
            </a:r>
          </a:p>
          <a:p>
            <a:pPr marL="457200" indent="-457200">
              <a:buAutoNum type="arabicPeriod"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 соло инструмент изводи мелодију Наполитанске пјесме?</a:t>
            </a:r>
          </a:p>
          <a:p>
            <a:pPr marL="457200" indent="-457200">
              <a:buAutoNum type="arabicPeriod"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Опиши свој доживљај послушане пјесме.</a:t>
            </a:r>
          </a:p>
          <a:p>
            <a:endParaRPr lang="sr-Cyrl-BA" dirty="0" smtClean="0"/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5318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195</TotalTime>
  <Words>199</Words>
  <Application>Microsoft Office PowerPoint</Application>
  <PresentationFormat>Widescreen</PresentationFormat>
  <Paragraphs>36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Петар иљич чајковски: Наполитанска пјесма – из балета лабудово језеро - обрада</dc:title>
  <dc:creator>mm</dc:creator>
  <cp:lastModifiedBy>mm</cp:lastModifiedBy>
  <cp:revision>24</cp:revision>
  <dcterms:created xsi:type="dcterms:W3CDTF">2021-02-03T18:24:12Z</dcterms:created>
  <dcterms:modified xsi:type="dcterms:W3CDTF">2021-02-06T22:17:49Z</dcterms:modified>
</cp:coreProperties>
</file>