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5068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3812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547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91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9586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2767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6180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9170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8973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9060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4204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611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5456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9069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1642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8899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7511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5F1F35-DB81-442D-A219-4485BCEAC194}" type="datetimeFigureOut">
              <a:rPr lang="sr-Latn-BA" smtClean="0"/>
              <a:t>9.2.2021.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7E98-9C63-4887-8190-ACE8E210E59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51390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0624B5-F384-49BD-8BE7-5ADDC3049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-13793"/>
            <a:ext cx="6734174" cy="68717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D297AC-AA8A-4C85-AB9B-9B90322F3976}"/>
              </a:ext>
            </a:extLst>
          </p:cNvPr>
          <p:cNvSpPr txBox="1"/>
          <p:nvPr/>
        </p:nvSpPr>
        <p:spPr>
          <a:xfrm>
            <a:off x="6953250" y="2495550"/>
            <a:ext cx="4752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1.РАЗРЕД   РАЗБОЛЕ СЕ             ЛИСИЦА</a:t>
            </a:r>
          </a:p>
          <a:p>
            <a:endParaRPr lang="sr-Latn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5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ECE219-83BA-46C0-B2E1-1FC17FD00162}"/>
              </a:ext>
            </a:extLst>
          </p:cNvPr>
          <p:cNvSpPr txBox="1"/>
          <p:nvPr/>
        </p:nvSpPr>
        <p:spPr>
          <a:xfrm>
            <a:off x="1724297" y="836023"/>
            <a:ext cx="8743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ДОЦРТАЈ ЛИНИЈЕ!</a:t>
            </a:r>
            <a:endParaRPr lang="sr-Latn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491D6-2D4B-4F93-9825-A65638C1F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4937" y="448409"/>
            <a:ext cx="6778869" cy="58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1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EC\Desktop\Preyentacija\Screenshot_10.png">
            <a:extLst>
              <a:ext uri="{FF2B5EF4-FFF2-40B4-BE49-F238E27FC236}">
                <a16:creationId xmlns:a16="http://schemas.microsoft.com/office/drawing/2014/main" id="{6EE57369-7214-4559-9CBF-067CB83B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2000" cy="6940778"/>
          </a:xfrm>
          <a:prstGeom prst="rect">
            <a:avLst/>
          </a:prstGeom>
          <a:noFill/>
        </p:spPr>
      </p:pic>
      <p:pic>
        <p:nvPicPr>
          <p:cNvPr id="6" name="Razbole se lisica - Decije pesmeJaccoled C">
            <a:hlinkClick r:id="" action="ppaction://media"/>
            <a:extLst>
              <a:ext uri="{FF2B5EF4-FFF2-40B4-BE49-F238E27FC236}">
                <a16:creationId xmlns:a16="http://schemas.microsoft.com/office/drawing/2014/main" id="{99F36EED-4B33-410F-840C-E775B15055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6942" y="5765073"/>
            <a:ext cx="658722" cy="4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0C08-A940-4753-832F-DEF3D4FF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НАМ ПРУЖА ПОМОЋ КАДА СМО БОЛЕСНИ? </a:t>
            </a:r>
            <a:endParaRPr lang="sr-Latn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45811B-AACE-4DB7-8430-7D0B7BF92E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85436"/>
            <a:ext cx="7734300" cy="439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5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B85B1-7134-4C69-BBBA-524993220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066800"/>
            <a:ext cx="7903627" cy="5514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B39BC-861E-482E-AA29-CCF5896BEBC6}"/>
              </a:ext>
            </a:extLst>
          </p:cNvPr>
          <p:cNvSpPr txBox="1"/>
          <p:nvPr/>
        </p:nvSpPr>
        <p:spPr>
          <a:xfrm>
            <a:off x="1133475" y="276225"/>
            <a:ext cx="961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ЛИЈЕК ПРОНАЛАЗИМО У АПОТЕЦИ</a:t>
            </a:r>
            <a:endParaRPr lang="sr-Latn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9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EC5E4368-6D3B-4753-8227-74F676B3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064" y="109935"/>
            <a:ext cx="4073002" cy="330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5F5F5A0-85D8-4B1A-9A34-3FAEB805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16" y="3819525"/>
            <a:ext cx="3836891" cy="284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A23EF0-2BDF-4C3A-8485-040513491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6" y="109934"/>
            <a:ext cx="3836891" cy="338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AD3CF8-0D4A-4C0F-AB9B-F50CAD3A7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3819525"/>
            <a:ext cx="2943226" cy="297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25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C5253-6E9E-4FC7-9723-F1263DFDF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49" y="2350250"/>
            <a:ext cx="4772025" cy="407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6A919-98F1-4B06-B79F-EEA25619FBDC}"/>
              </a:ext>
            </a:extLst>
          </p:cNvPr>
          <p:cNvSpPr txBox="1"/>
          <p:nvPr/>
        </p:nvSpPr>
        <p:spPr>
          <a:xfrm>
            <a:off x="666750" y="742950"/>
            <a:ext cx="888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ЛИЈЕКОВЕ ЧУВАТИ ВАН ДОХВАТА ДЈЕЦЕ !!!</a:t>
            </a:r>
            <a:endParaRPr lang="sr-Latn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B547C7E-0EF9-478B-81FF-68103A82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984" y="2136435"/>
            <a:ext cx="3933825" cy="426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74EFFB-475A-4BE9-B69A-383B0F7B802F}"/>
              </a:ext>
            </a:extLst>
          </p:cNvPr>
          <p:cNvSpPr txBox="1"/>
          <p:nvPr/>
        </p:nvSpPr>
        <p:spPr>
          <a:xfrm>
            <a:off x="611561" y="457200"/>
            <a:ext cx="923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 ПО ЗДРАВЉЕ ЛИЈЕКОВИ</a:t>
            </a:r>
            <a:endParaRPr lang="sr-Latn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EFBFC5-2C08-4DE6-AF69-5A5C7D6B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2136435"/>
            <a:ext cx="4238624" cy="426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5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D3E04C-229F-422C-8EF4-8EDBF2107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7260"/>
            <a:ext cx="3933825" cy="426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1AC7A0-894D-4BE8-BB06-DA7B321B8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10" y="1117260"/>
            <a:ext cx="3933824" cy="426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3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B08971-91A2-4F07-9A9C-88B35F7D0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9" y="118940"/>
            <a:ext cx="6453051" cy="66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36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563</TotalTime>
  <Words>31</Words>
  <Application>Microsoft Office PowerPoint</Application>
  <PresentationFormat>Widescreen</PresentationFormat>
  <Paragraphs>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КО НАМ ПРУЖА ПОМОЋ КАДА СМО БОЛЕСНИ?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mm</cp:lastModifiedBy>
  <cp:revision>17</cp:revision>
  <dcterms:created xsi:type="dcterms:W3CDTF">2021-02-09T12:22:59Z</dcterms:created>
  <dcterms:modified xsi:type="dcterms:W3CDTF">2021-02-09T22:11:31Z</dcterms:modified>
</cp:coreProperties>
</file>