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3" r:id="rId4"/>
    <p:sldId id="260" r:id="rId5"/>
    <p:sldId id="264" r:id="rId6"/>
    <p:sldId id="261" r:id="rId7"/>
    <p:sldId id="265" r:id="rId8"/>
    <p:sldId id="262" r:id="rId9"/>
    <p:sldId id="268" r:id="rId10"/>
    <p:sldId id="269" r:id="rId11"/>
    <p:sldId id="271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9D163-F159-4AB4-8159-94B8C44C1DBF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06BB1-EC7E-4D4C-867D-A41326F7EA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 dirty="0" smtClean="0">
                <a:solidFill>
                  <a:srgbClr val="FF0000"/>
                </a:solidFill>
              </a:rPr>
              <a:t>Физичко васпитање – 2. разред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60375" y="742950"/>
            <a:ext cx="8229600" cy="3429000"/>
          </a:xfrm>
        </p:spPr>
        <p:txBody>
          <a:bodyPr/>
          <a:lstStyle/>
          <a:p>
            <a:pPr algn="ctr">
              <a:buNone/>
            </a:pPr>
            <a:endParaRPr lang="sr-Cyrl-BA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sr-Cyrl-BA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СКАКАЊЕ И ПРЕСКАКАЊЕ КРАТКЕ ВИЈАЧЕ, СУНОЖНО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" name="Picture 30" descr="Rezultat slika za upit &quot;preskakanje vijace slike fizicko vaspitanje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457450"/>
            <a:ext cx="2819400" cy="250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FF0000"/>
                </a:solidFill>
              </a:rPr>
              <a:t>Вјежбе за трбушно – карлични дио ноге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60375" y="1123950"/>
            <a:ext cx="8229600" cy="3394472"/>
          </a:xfrm>
        </p:spPr>
        <p:txBody>
          <a:bodyPr/>
          <a:lstStyle/>
          <a:p>
            <a:pPr algn="ctr">
              <a:buNone/>
            </a:pPr>
            <a:endParaRPr lang="ru-RU" sz="2600" spc="-1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algn="ctr"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Лабављење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мишића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ногу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600" spc="-25" dirty="0" smtClean="0">
                <a:solidFill>
                  <a:srgbClr val="231F20"/>
                </a:solidFill>
                <a:latin typeface="Arial"/>
                <a:cs typeface="Arial"/>
              </a:rPr>
              <a:t>руку.</a:t>
            </a:r>
            <a:endParaRPr lang="ru-RU" sz="2600" dirty="0" smtClean="0">
              <a:latin typeface="Arial"/>
              <a:cs typeface="Arial"/>
            </a:endParaRPr>
          </a:p>
          <a:p>
            <a:pPr algn="ctr">
              <a:buNone/>
            </a:pP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Ходати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мјесту са високо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подигнутим кољенима  </a:t>
            </a: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(ход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војника).</a:t>
            </a:r>
            <a:endParaRPr lang="ru-RU" sz="2600" dirty="0" smtClean="0">
              <a:latin typeface="Arial"/>
              <a:cs typeface="Arial"/>
            </a:endParaRPr>
          </a:p>
          <a:p>
            <a:pPr>
              <a:buNone/>
            </a:pPr>
            <a:endParaRPr lang="ru-RU" dirty="0" smtClean="0">
              <a:latin typeface="Arial"/>
              <a:cs typeface="Arial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5105400" y="1200151"/>
            <a:ext cx="4038600" cy="3394472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Arial"/>
              <a:cs typeface="Arial"/>
            </a:endParaRPr>
          </a:p>
          <a:p>
            <a:pPr>
              <a:buNone/>
            </a:pPr>
            <a:endParaRPr lang="ru-RU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6" name="object 13"/>
          <p:cNvSpPr/>
          <p:nvPr/>
        </p:nvSpPr>
        <p:spPr>
          <a:xfrm>
            <a:off x="3368040" y="2952750"/>
            <a:ext cx="2438400" cy="2190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bf68feb3f51690b0472b8013370b9d6a-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44638" y="1200150"/>
            <a:ext cx="6053137" cy="3394075"/>
          </a:xfrm>
        </p:spPr>
      </p:pic>
    </p:spTree>
    <p:extLst>
      <p:ext uri="{BB962C8B-B14F-4D97-AF65-F5344CB8AC3E}">
        <p14:creationId xmlns:p14="http://schemas.microsoft.com/office/powerpoint/2010/main" val="17025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>
                <a:solidFill>
                  <a:srgbClr val="FF0000"/>
                </a:solidFill>
              </a:rPr>
              <a:t>Вјежбе за врат и главу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107950" marR="170815">
              <a:lnSpc>
                <a:spcPct val="100000"/>
              </a:lnSpc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стојећем</a:t>
            </a:r>
          </a:p>
          <a:p>
            <a:pPr marL="107950" marR="170815">
              <a:lnSpc>
                <a:spcPct val="100000"/>
              </a:lnSpc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раскорачном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ставу</a:t>
            </a:r>
          </a:p>
          <a:p>
            <a:pPr marL="107950" marR="170815">
              <a:lnSpc>
                <a:spcPct val="100000"/>
              </a:lnSpc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покретати </a:t>
            </a: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главу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</a:t>
            </a:r>
          </a:p>
          <a:p>
            <a:pPr marL="107950" marR="170815">
              <a:lnSpc>
                <a:spcPct val="100000"/>
              </a:lnSpc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смјеру </a:t>
            </a:r>
          </a:p>
          <a:p>
            <a:pPr marL="107950" marR="170815">
              <a:lnSpc>
                <a:spcPct val="100000"/>
              </a:lnSpc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напријед – назад.</a:t>
            </a:r>
            <a:endParaRPr lang="sr-Cyrl-BA" sz="2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07950">
              <a:lnSpc>
                <a:spcPct val="100000"/>
              </a:lnSpc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стојећем раскорачном</a:t>
            </a:r>
          </a:p>
          <a:p>
            <a:pPr marL="107950">
              <a:lnSpc>
                <a:spcPct val="100000"/>
              </a:lnSpc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ставу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кружити</a:t>
            </a:r>
            <a:r>
              <a:rPr lang="ru-RU" sz="2600" spc="-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главом.</a:t>
            </a:r>
            <a:endParaRPr lang="ru-RU" sz="2600" dirty="0" smtClean="0">
              <a:latin typeface="Arial"/>
              <a:cs typeface="Arial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0" name="object 12"/>
          <p:cNvSpPr/>
          <p:nvPr/>
        </p:nvSpPr>
        <p:spPr>
          <a:xfrm>
            <a:off x="3352800" y="2724150"/>
            <a:ext cx="16764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5867400" y="2343150"/>
            <a:ext cx="2057400" cy="2114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>
                <a:solidFill>
                  <a:srgbClr val="FF0000"/>
                </a:solidFill>
              </a:rPr>
              <a:t>Вјежбе за врат и главу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107950" marR="170815"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стојећем</a:t>
            </a:r>
            <a:endParaRPr lang="sr-Latn-BA" sz="2600" spc="-5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107950" marR="170815"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раскорачном</a:t>
            </a:r>
          </a:p>
          <a:p>
            <a:pPr marL="107950" marR="170815"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ставу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полукружити</a:t>
            </a:r>
          </a:p>
          <a:p>
            <a:pPr marL="107950" marR="170815"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главом.</a:t>
            </a:r>
            <a:endParaRPr lang="ru-RU" sz="2600" dirty="0" smtClean="0">
              <a:latin typeface="Arial"/>
              <a:cs typeface="Arial"/>
            </a:endParaRPr>
          </a:p>
          <a:p>
            <a:pPr marL="107950" marR="170815">
              <a:lnSpc>
                <a:spcPct val="100000"/>
              </a:lnSpc>
              <a:buNone/>
            </a:pPr>
            <a:endParaRPr lang="sr-Cyrl-BA" sz="2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07950">
              <a:lnSpc>
                <a:spcPct val="100000"/>
              </a:lnSpc>
              <a:buNone/>
            </a:pPr>
            <a:endParaRPr lang="ru-RU" spc="-1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107950">
              <a:lnSpc>
                <a:spcPct val="100000"/>
              </a:lnSpc>
            </a:pPr>
            <a:endParaRPr lang="ru-RU" dirty="0">
              <a:latin typeface="Arial"/>
              <a:cs typeface="Arial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4953000" y="1123950"/>
            <a:ext cx="2819400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Вјежбе за рамени појас и руке</a:t>
            </a:r>
            <a:r>
              <a:rPr lang="ru-RU" dirty="0" smtClean="0">
                <a:latin typeface="Arial"/>
                <a:cs typeface="Arial"/>
              </a:rPr>
              <a:t/>
            </a:r>
            <a:br>
              <a:rPr lang="ru-RU" dirty="0" smtClean="0"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455295" y="819150"/>
            <a:ext cx="4038600" cy="3086101"/>
          </a:xfrm>
        </p:spPr>
        <p:txBody>
          <a:bodyPr/>
          <a:lstStyle/>
          <a:p>
            <a:pPr marL="107950" marR="582930">
              <a:lnSpc>
                <a:spcPct val="100000"/>
              </a:lnSpc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стојећем</a:t>
            </a:r>
          </a:p>
          <a:p>
            <a:pPr marL="107950" marR="582930">
              <a:lnSpc>
                <a:spcPct val="100000"/>
              </a:lnSpc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раскорачном </a:t>
            </a:r>
            <a:r>
              <a:rPr lang="ru-RU" sz="2600" spc="-30" dirty="0" smtClean="0">
                <a:solidFill>
                  <a:srgbClr val="231F20"/>
                </a:solidFill>
                <a:latin typeface="Arial"/>
                <a:cs typeface="Arial"/>
              </a:rPr>
              <a:t>ставу,</a:t>
            </a:r>
          </a:p>
          <a:p>
            <a:pPr marL="107950" marR="582930">
              <a:lnSpc>
                <a:spcPct val="100000"/>
              </a:lnSpc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са рукама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на</a:t>
            </a:r>
          </a:p>
          <a:p>
            <a:pPr marL="107950" marR="582930">
              <a:lnSpc>
                <a:spcPct val="100000"/>
              </a:lnSpc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боковима,</a:t>
            </a:r>
            <a:r>
              <a:rPr lang="sr-Latn-BA" sz="2600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кружити</a:t>
            </a:r>
          </a:p>
          <a:p>
            <a:pPr marL="107950" marR="582930">
              <a:lnSpc>
                <a:spcPct val="100000"/>
              </a:lnSpc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раменима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једну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</a:t>
            </a:r>
          </a:p>
          <a:p>
            <a:pPr marL="107950" marR="582930">
              <a:lnSpc>
                <a:spcPct val="100000"/>
              </a:lnSpc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другу  </a:t>
            </a:r>
            <a:r>
              <a:rPr lang="ru-RU" sz="2600" spc="-20" dirty="0" smtClean="0">
                <a:solidFill>
                  <a:srgbClr val="231F20"/>
                </a:solidFill>
                <a:latin typeface="Arial"/>
                <a:cs typeface="Arial"/>
              </a:rPr>
              <a:t>страну.</a:t>
            </a:r>
            <a:endParaRPr lang="ru-RU" sz="2600" dirty="0" smtClean="0">
              <a:latin typeface="Arial"/>
              <a:cs typeface="Arial"/>
            </a:endParaRPr>
          </a:p>
          <a:p>
            <a:pPr marL="107950" algn="ctr">
              <a:lnSpc>
                <a:spcPct val="100000"/>
              </a:lnSpc>
              <a:buNone/>
            </a:pPr>
            <a:endParaRPr lang="ru-RU" sz="280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107950" algn="ctr">
              <a:lnSpc>
                <a:spcPct val="100000"/>
              </a:lnSpc>
              <a:buNone/>
            </a:pPr>
            <a:endParaRPr lang="ru-RU" sz="2800" dirty="0" smtClean="0">
              <a:latin typeface="Arial"/>
              <a:cs typeface="Arial"/>
            </a:endParaRPr>
          </a:p>
          <a:p>
            <a:pPr algn="ctr">
              <a:buNone/>
            </a:pPr>
            <a:endParaRPr lang="sr-Cyrl-BA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стојећем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ставу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изводити бочне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кругове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рукама.</a:t>
            </a:r>
            <a:endParaRPr lang="en-US" sz="2600" dirty="0"/>
          </a:p>
        </p:txBody>
      </p:sp>
      <p:sp>
        <p:nvSpPr>
          <p:cNvPr id="21" name="object 13"/>
          <p:cNvSpPr/>
          <p:nvPr/>
        </p:nvSpPr>
        <p:spPr>
          <a:xfrm>
            <a:off x="3048000" y="3409950"/>
            <a:ext cx="1505334" cy="1657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/>
          <p:cNvSpPr/>
          <p:nvPr/>
        </p:nvSpPr>
        <p:spPr>
          <a:xfrm>
            <a:off x="5486400" y="2800350"/>
            <a:ext cx="2743200" cy="194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Вјежбе за рамени појас и руке </a:t>
            </a:r>
            <a:r>
              <a:rPr lang="ru-RU" dirty="0" smtClean="0">
                <a:latin typeface="Arial"/>
                <a:cs typeface="Arial"/>
              </a:rPr>
              <a:t/>
            </a:r>
            <a:br>
              <a:rPr lang="ru-RU" dirty="0" smtClean="0"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457200" y="857251"/>
            <a:ext cx="4038600" cy="3737372"/>
          </a:xfrm>
        </p:spPr>
        <p:txBody>
          <a:bodyPr>
            <a:normAutofit/>
          </a:bodyPr>
          <a:lstStyle/>
          <a:p>
            <a:pPr marL="107950"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Опонашати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покрете</a:t>
            </a:r>
          </a:p>
          <a:p>
            <a:pPr marL="107950"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пливања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прсним</a:t>
            </a:r>
          </a:p>
          <a:p>
            <a:pPr marL="107950"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стилом  увис, уз</a:t>
            </a:r>
          </a:p>
          <a:p>
            <a:pPr marL="107950"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почучањ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подизање</a:t>
            </a:r>
          </a:p>
          <a:p>
            <a:pPr marL="107950"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ru-RU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прсте.</a:t>
            </a:r>
            <a:endParaRPr lang="ru-RU" dirty="0" smtClean="0">
              <a:latin typeface="Arial"/>
              <a:cs typeface="Arial"/>
            </a:endParaRPr>
          </a:p>
          <a:p>
            <a:pPr marL="107950" algn="ctr">
              <a:lnSpc>
                <a:spcPct val="100000"/>
              </a:lnSpc>
              <a:buNone/>
            </a:pPr>
            <a:endParaRPr lang="ru-RU" sz="280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107950" algn="ctr">
              <a:lnSpc>
                <a:spcPct val="100000"/>
              </a:lnSpc>
              <a:buNone/>
            </a:pPr>
            <a:endParaRPr lang="ru-RU" sz="2800" dirty="0" smtClean="0">
              <a:latin typeface="Arial"/>
              <a:cs typeface="Arial"/>
            </a:endParaRPr>
          </a:p>
          <a:p>
            <a:pPr algn="ctr">
              <a:buNone/>
            </a:pPr>
            <a:endParaRPr lang="sr-Cyrl-BA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648200" y="800102"/>
            <a:ext cx="3733800" cy="33216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Из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стојећег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става</a:t>
            </a:r>
          </a:p>
          <a:p>
            <a:pPr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рукама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изводити</a:t>
            </a:r>
          </a:p>
          <a:p>
            <a:pPr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“маказице” 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смјеру</a:t>
            </a:r>
          </a:p>
          <a:p>
            <a:pPr>
              <a:buNone/>
            </a:pP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горе-до</a:t>
            </a:r>
            <a:r>
              <a:rPr lang="sr-Cyrl-BA" spc="-10" dirty="0">
                <a:solidFill>
                  <a:srgbClr val="231F20"/>
                </a:solidFill>
                <a:latin typeface="Arial"/>
                <a:cs typeface="Arial"/>
              </a:rPr>
              <a:t>љ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е.</a:t>
            </a:r>
            <a:endParaRPr lang="en-US" dirty="0"/>
          </a:p>
        </p:txBody>
      </p:sp>
      <p:sp>
        <p:nvSpPr>
          <p:cNvPr id="12" name="object 13"/>
          <p:cNvSpPr/>
          <p:nvPr/>
        </p:nvSpPr>
        <p:spPr>
          <a:xfrm>
            <a:off x="2362200" y="2903855"/>
            <a:ext cx="3114040" cy="2136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/>
          <p:nvPr/>
        </p:nvSpPr>
        <p:spPr>
          <a:xfrm>
            <a:off x="6477000" y="2800350"/>
            <a:ext cx="2301240" cy="2165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14447"/>
            <a:ext cx="8229600" cy="857250"/>
          </a:xfrm>
        </p:spPr>
        <p:txBody>
          <a:bodyPr/>
          <a:lstStyle/>
          <a:p>
            <a:r>
              <a:rPr lang="sr-Cyrl-BA" dirty="0" smtClean="0">
                <a:solidFill>
                  <a:srgbClr val="FF0000"/>
                </a:solidFill>
              </a:rPr>
              <a:t>Вјежбе за труп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460375" y="819150"/>
            <a:ext cx="3657600" cy="302894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Раскорачни</a:t>
            </a:r>
            <a:r>
              <a:rPr lang="bs-Latn-BA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став, руке</a:t>
            </a:r>
          </a:p>
          <a:p>
            <a:pPr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pc="-15" dirty="0" smtClean="0">
                <a:solidFill>
                  <a:srgbClr val="231F20"/>
                </a:solidFill>
                <a:latin typeface="Arial"/>
                <a:cs typeface="Arial"/>
              </a:rPr>
              <a:t>узручењу.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Извести</a:t>
            </a:r>
          </a:p>
          <a:p>
            <a:pPr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дубоки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претклон</a:t>
            </a:r>
          </a:p>
          <a:p>
            <a:pPr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трупом, провући руке</a:t>
            </a:r>
            <a:endParaRPr lang="sr-Cyrl-BA" spc="-5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sr-Cyrl-BA" spc="-5" dirty="0" smtClean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роз</a:t>
            </a:r>
            <a:r>
              <a:rPr lang="bs-Latn-BA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ноге,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а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затим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се</a:t>
            </a:r>
          </a:p>
          <a:p>
            <a:pPr>
              <a:buNone/>
            </a:pP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вратити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почетни</a:t>
            </a:r>
            <a:endParaRPr lang="ru-RU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положај.</a:t>
            </a:r>
            <a:endParaRPr lang="ru-RU" dirty="0" smtClean="0">
              <a:latin typeface="Arial"/>
              <a:cs typeface="Arial"/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0" y="853678"/>
            <a:ext cx="4038600" cy="362307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r-Cyrl-BA" spc="-5" dirty="0" smtClean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аскорачни став, руке</a:t>
            </a:r>
          </a:p>
          <a:p>
            <a:pPr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спојене иза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главе.</a:t>
            </a:r>
          </a:p>
          <a:p>
            <a:pPr>
              <a:buNone/>
            </a:pP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Изводити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засуке</a:t>
            </a:r>
          </a:p>
          <a:p>
            <a:pPr>
              <a:buNone/>
            </a:pP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трупом, наизмјенично</a:t>
            </a:r>
          </a:p>
          <a:p>
            <a:pPr>
              <a:buNone/>
            </a:pP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pc="-10" dirty="0" smtClean="0">
                <a:solidFill>
                  <a:srgbClr val="231F20"/>
                </a:solidFill>
                <a:latin typeface="Arial"/>
                <a:cs typeface="Arial"/>
              </a:rPr>
              <a:t>једну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lang="ru-RU" spc="-5" dirty="0" smtClean="0">
                <a:solidFill>
                  <a:srgbClr val="231F20"/>
                </a:solidFill>
                <a:latin typeface="Arial"/>
                <a:cs typeface="Arial"/>
              </a:rPr>
              <a:t>другу</a:t>
            </a:r>
            <a:r>
              <a:rPr lang="ru-RU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rgbClr val="231F20"/>
                </a:solidFill>
                <a:latin typeface="Arial"/>
                <a:cs typeface="Arial"/>
              </a:rPr>
              <a:t>страну.</a:t>
            </a:r>
            <a:endParaRPr lang="ru-RU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1" name="object 11"/>
          <p:cNvSpPr/>
          <p:nvPr/>
        </p:nvSpPr>
        <p:spPr>
          <a:xfrm>
            <a:off x="2286000" y="3181350"/>
            <a:ext cx="2590800" cy="1885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58000" y="2876550"/>
            <a:ext cx="1676400" cy="2141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60375" y="120254"/>
            <a:ext cx="8229600" cy="857250"/>
          </a:xfrm>
        </p:spPr>
        <p:txBody>
          <a:bodyPr/>
          <a:lstStyle/>
          <a:p>
            <a:r>
              <a:rPr lang="sr-Cyrl-BA" dirty="0" smtClean="0">
                <a:solidFill>
                  <a:srgbClr val="FF0000"/>
                </a:solidFill>
              </a:rPr>
              <a:t>Вјежбе за труп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457200" y="971551"/>
            <a:ext cx="4038600" cy="3623072"/>
          </a:xfrm>
        </p:spPr>
        <p:txBody>
          <a:bodyPr/>
          <a:lstStyle/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Раскорачни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став, руке</a:t>
            </a:r>
          </a:p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о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боковима. Кружити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трупом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једну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 у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другу </a:t>
            </a:r>
            <a:r>
              <a:rPr lang="ru-RU" sz="2600" spc="-20" dirty="0" smtClean="0">
                <a:solidFill>
                  <a:srgbClr val="231F20"/>
                </a:solidFill>
                <a:latin typeface="Arial"/>
                <a:cs typeface="Arial"/>
              </a:rPr>
              <a:t>страну.</a:t>
            </a:r>
            <a:endParaRPr lang="ru-RU" sz="2600" dirty="0" smtClean="0">
              <a:latin typeface="Arial"/>
              <a:cs typeface="Arial"/>
            </a:endParaRPr>
          </a:p>
          <a:p>
            <a:pPr algn="ctr">
              <a:buNone/>
            </a:pPr>
            <a:endParaRPr lang="ru-RU" sz="2000" dirty="0" smtClean="0">
              <a:latin typeface="Arial"/>
              <a:cs typeface="Arial"/>
            </a:endParaRPr>
          </a:p>
          <a:p>
            <a:pPr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988814"/>
            <a:ext cx="4038600" cy="3394472"/>
          </a:xfrm>
        </p:spPr>
        <p:txBody>
          <a:bodyPr/>
          <a:lstStyle/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Раскорачни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став, руке</a:t>
            </a:r>
          </a:p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о </a:t>
            </a:r>
            <a:r>
              <a:rPr lang="ru-RU" sz="2600" spc="-25" dirty="0" smtClean="0">
                <a:solidFill>
                  <a:srgbClr val="231F20"/>
                </a:solidFill>
                <a:latin typeface="Arial"/>
                <a:cs typeface="Arial"/>
              </a:rPr>
              <a:t>боку.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претклону</a:t>
            </a:r>
          </a:p>
          <a:p>
            <a:pPr>
              <a:buNone/>
            </a:pP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окретати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труп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наизмјенично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једну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другу  </a:t>
            </a:r>
            <a:r>
              <a:rPr lang="ru-RU" sz="2600" spc="-20" dirty="0" smtClean="0">
                <a:solidFill>
                  <a:srgbClr val="231F20"/>
                </a:solidFill>
                <a:latin typeface="Arial"/>
                <a:cs typeface="Arial"/>
              </a:rPr>
              <a:t>страну.</a:t>
            </a:r>
          </a:p>
          <a:p>
            <a:pPr>
              <a:buNone/>
            </a:pPr>
            <a:endParaRPr lang="ru-RU" dirty="0" smtClean="0">
              <a:latin typeface="Arial"/>
              <a:cs typeface="Arial"/>
            </a:endParaRPr>
          </a:p>
          <a:p>
            <a:pPr>
              <a:buNone/>
            </a:pPr>
            <a:endParaRPr lang="ru-RU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3" name="object 13"/>
          <p:cNvSpPr/>
          <p:nvPr/>
        </p:nvSpPr>
        <p:spPr>
          <a:xfrm>
            <a:off x="888999" y="3028950"/>
            <a:ext cx="3352799" cy="1885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/>
        </p:nvSpPr>
        <p:spPr>
          <a:xfrm>
            <a:off x="4724400" y="3486150"/>
            <a:ext cx="3962400" cy="1513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34400" cy="841771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FF0000"/>
                </a:solidFill>
              </a:rPr>
              <a:t>Вјежбе за трбушно – карлични дио ноге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Сједећи пред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рукама,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ноге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пружене 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</a:t>
            </a:r>
          </a:p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спојене.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Наизмјенично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разножити</a:t>
            </a:r>
            <a:r>
              <a:rPr lang="ru-RU" sz="2600" spc="-9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 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спајати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ноге,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не одижући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их </a:t>
            </a: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од</a:t>
            </a:r>
            <a:endParaRPr lang="ru-RU" sz="2600" spc="-6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пода.</a:t>
            </a:r>
            <a:endParaRPr lang="ru-RU" sz="2600" dirty="0" smtClean="0">
              <a:latin typeface="Arial"/>
              <a:cs typeface="Arial"/>
            </a:endParaRPr>
          </a:p>
          <a:p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724400" y="1123950"/>
            <a:ext cx="4038600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Из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сједа пред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рукама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наизмјенично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подизати</a:t>
            </a:r>
          </a:p>
          <a:p>
            <a:pPr>
              <a:buNone/>
            </a:pPr>
            <a:r>
              <a:rPr lang="ru-RU" sz="2600" spc="-30" dirty="0" smtClean="0">
                <a:solidFill>
                  <a:srgbClr val="231F20"/>
                </a:solidFill>
                <a:latin typeface="Arial"/>
                <a:cs typeface="Arial"/>
              </a:rPr>
              <a:t>једну,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па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другу </a:t>
            </a:r>
            <a:r>
              <a:rPr lang="ru-RU" sz="2600" spc="-30" dirty="0" smtClean="0">
                <a:solidFill>
                  <a:srgbClr val="231F20"/>
                </a:solidFill>
                <a:latin typeface="Arial"/>
                <a:cs typeface="Arial"/>
              </a:rPr>
              <a:t>ногу,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сваки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пут  пљеснути</a:t>
            </a:r>
          </a:p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шакама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испод</a:t>
            </a:r>
            <a:r>
              <a:rPr lang="ru-RU" sz="2600" spc="-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кољена.</a:t>
            </a:r>
            <a:endParaRPr lang="ru-RU" sz="2600" dirty="0" smtClean="0">
              <a:latin typeface="Arial"/>
              <a:cs typeface="Arial"/>
            </a:endParaRPr>
          </a:p>
          <a:p>
            <a:endParaRPr lang="en-US" sz="2400" dirty="0"/>
          </a:p>
        </p:txBody>
      </p:sp>
      <p:sp>
        <p:nvSpPr>
          <p:cNvPr id="12" name="object 12"/>
          <p:cNvSpPr/>
          <p:nvPr/>
        </p:nvSpPr>
        <p:spPr>
          <a:xfrm>
            <a:off x="1412240" y="3543300"/>
            <a:ext cx="3228855" cy="1314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1600" y="3486150"/>
            <a:ext cx="3075026" cy="1657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data:image/jpeg;base64,/9j/4AAQSkZJRgABAQAAAQABAAD/2wCEAAkGBxQTEhIUExQUFhUXFxQVFxcYFxUWFhcWFxQYFxsYGhsYHiggGB0nHBQUITEhJSkrLi4uFx8zODMtNygtLi0BCgoKDg0OGxAQGzgkICUsLDQyNCwsLCwsNSwvLywsLCwsLCwsLCwsLCwsLzQsLCwsLCwsLCwvLCwsLCwsLCwsLP/AABEIAMIBAwMBIgACEQEDEQH/xAAbAAEAAgMBAQAAAAAAAAAAAAAABQYCAwQBB//EAEAQAAEDAQUFBQUFBwMFAAAAAAEAAhEDBBIhMUEFUWFxgQYiMpGhE7HB0fAjQlJy4QcUYoKSosIzsvEVJFNjs//EABoBAQADAQEBAAAAAAAAAAAAAAADBAUCAQb/xAArEQACAgEEAQMDBAMBAAAAAAAAAQIDEQQSITFBEyJRBTJxYYGR4SPR8BT/2gAMAwEAAhEDEQA/APuKIiAIiIAiIgCIiAIiIAiIgCIiAIiIAiIgCIiAIiIAiIgCIiAIiIAiIgCIiAIiIAiIgCIiAIiIAiIgCIiAIiIAiIgCIiAIiIAiIgCIiAIiIAiIgCIiAIiIAiIgCIiAIiIAiIgCIiAIiIAiIgCIiAIiIAiIgCIiAIiIAiIgCIiAIiIAiIgCIiAIiIAiIgCIiAIiIAiIgCIiAIiwq1WtEuIA3nAIDNFD2nbOjBPF0geWZ6wo+ta3uzeeQwHpn1UsaZMrT1VceOyx1rQ1vic0cyAtP/Uaf4wq2BC9Uv8A5l5ZXeufhFrpVWuEtII3gys1VrLWuPDtMA7i3XnvXRT2R3xUs9W42cWiSBvET/aRhPRRSq2vllivUb1lIsKLwL1RFkIiIAiIgCIiAIiIAiIgCIiAIiIAiIgCIiAIiIAiIgCIorae0rssZ4tT+H5n3eh9jFyeEczmoLLN9v2iGYDvO3buJOigq9ZzzLjJ03DkNPesPr63pCu11KP5Mq7USs/BhVBI7pAO8iVooUXh0udI3STPwHRdSKYrhEReALKk8tMtJB3j3HeOaxRGs8M9TaeUTdg2oHQ18B2h0PyPBSaqBU7sa1lwLXYlsY6kH3kR7lTtq28o0tNqd/tl2SSIigLgREQBERAEREAREQBERAEREAREQBERAEREARFz260im0uOeQG87vrQFDxtJZZy7Vt1wXWnvn+0b+e79FRttdpadAljftKmonutP8R1PDzhcfartG4OdSpGXk/aPGh/C3cdJ0yzyqDaBWzpNGlHMj57W61yliJ22zb1oqHGq5o3Mlg/txPUlcjbdVGIq1Ad4e8H0K8Nn4rU5hGa0lCC4SMxzk+2Tmz+1Veme+RVbudg7o4fGVcdlbWp2hssOI8TTg5vMajiMF8wW2zWh1NwewlrhkR9YjgobdNGXMeGTV6iS+7lH1lcNsa9veDjGow7vzHu91Mtfauu8NAusIIJLQe8RvknDgrdsLazbTTnAOGD27p1H8Jx9Qqc6ZwWWW42xm8I9pW9w8XeHQH5H0XfSqBwkGR9eSia9K64jTMcjl8R0ShWuGdNeX6LxwTWUdKWHhkyurZtpDHgnI90ndx5LiqtJBAMHQ8eq4aNscDD8RkcpGmmBH/KhlDcmiWE9klIvy9UXsq1FzC2e+0YTqNJ3xkem9e7G2s2s3K68eJvxG8fW5Z7g1n9DZjbGWP1JNERckgREQBERAEREAREQBERAEREAREQBERACvn3bntEW92me+4EM/hbONTrEDlOhVq7SbSbRouJMYEnfdGccTIaOLgvjdptLqr3VX5uOWjRo0cAIWhoNPvlvfSMn6nqtkdke2aWMjnvWaIAts+eC8c2VeLDsGi2mGVGtc8jvE+KdbpzAHDcqfbrN7Oo9md1xE7xofKFFXapvCJJ1OKTZGPbBWK7HsBzWr934qfJGag0xK6tk7QdQqtqN0wcPxNOY+tQF61sYLke2CvGlJYYTaeUfTq7RVY2pTxkAji04+f6qPeMMZ47+Ix1zC09hq7jRc0+Fr4aeYvEeZn+bgpS2WUyXNEg4kag7+P10zPtk4M1PuSkSC4LdZSXS0TOeIGIwnHhA6LspCGtB0AHos1Eng7ayZWSsaZa7URPEa/W8Bcu0Zs9qL25SKgjVr5kdTeHkuhdNt2U+vToOaWyG3TekS37pwB0Hqom4xll9PhlitSnBqPa5RY2OBAIxBAI5FZLTY6Nymxkzda1s74ELcqDNdBERD0IiIAiIgCIiAIiIAiIgCIiALwr1RfaPaAo0KjzuPPIzHGAY4kL1Jt4RzKSim2fPP2gbX9rV9k090Q53IeAepd/M3cqwAvX1HOc57vE4lx5nTku/Y9CXFxyblz/AE+IX0lUFVWkfI3WO61y+TdU2C4UDVvtwEloxga478co6rzs1ZQ+sHO8NMe0PMeH1x/lU7ZaPtGVqcxebnnBWunYhZ6Zph157zec6IwGQ5frvUTtbTi+zv0llNdHlesXOLvLgNFX9tVb1Z7t92eYY0H1CnFWrU6XvP8AE73rupcnNz4NaIisFcLXVpzzWxEBduwVn/7OudW1wens2D3OJ6KaXH+zGHULSw5GoJ5Opgf4rsqAiREkGI4gxh1WPOX+Wafybaj/AIa5L4CLxbHUu4H6FxaeBAkeYn0XjaR4ot5wKMXmyARebIOUEwZVqAVRdkVaDaWgMJMB10DdLhgOuXMgaqtqFyi/onw0b0RFWLwRFqr1wwEuMAfXVAbJWivbWM8TgDuzPkMVDWvabn4NlreHiPM6dPNRlak9xa2nhJMxE/WforEKG+ZcFKzWJPEFksD9tN0a4/0j4ozbTdWuHkfiqttvbFKxgNdNWtE3A6A0HIvdpyA6RiqvV7bVicKdBo3XahPnf+Cnr0m9ZiuPkrWa91vEms/B9es9rY/wuB4ZHqDiFvXyWxdtBI9rTI/iYZg74OI6GVdtjdomvbIcKjPxDxN4OGfpPNRW6WdZPRr67OGWRFix4IBBBB1GSyVUvhERAFz2q1tpjvHkBmei5Nq7VbSBxEgSScGtG8/JfMNu9r3vJFEkA51D43flB8I9eSs0aWdr46KWq1sKePJfrf2gu5vp0hoXOaD5uw9FwlzLULt+lXH4fa03jMHwh28A5aL5O9xJJJJJzJkk8ycSsVqL6eorh8/gxpfUJSfuXH5Pptv7P0Ggl9G6N7bw690rlpbFa1v2TpGJh3zA6RCiOzXa99MilaSalE4XnSX0+M5ubwOI03G5fuYpeEy13eaZkEECIjhChl6lctsn/pkqjXOO+H9ogKdR9J2UGMjqOEZ9Fpq1C4knElWKrSDhDhI+stxUHbLIaZ3tOR+B4+/0HcJpvnsjlDHRzqrSrQ7IqrBW6vJTu8HqKQ2PY2vdNSbgwMGCT8gte2LIKVZ7BJAIic4LQ74x0Um9btpHte3cSmw9hMq0XPeSCSQ0g4ADCSNcZ8lBV6JY5zXZtJaeYMKz2QxZaDdDfcf6z8yoDa7YqOO8A+kfBRVybk8sksilBFs/ZZaIq2hn4mMcP5HOB/3jyV1rbOmqHyA2Q4jWRu8h6qkdnaopV6LsAP8AT/lfA8punovo6yNa2rXJeTf+npSoUX4f9lat1C49zdMxyPyMjourZdMPZVpn+E8iZg/2ha6YdWZUMd+nWqtHFsg3ekgD8q69k2ZzQ8nulwAAwnuzjHNyjlP2YfaO4VYuylw8kRUYWkh2BGB+t2qmbfSmyOBGVKerWyPULRsyoy0sDnj7RsNeBIn5tOPqN8ybK7Hl7AQSMHN1EjUbuK5sm21ldElNKjlp8Po4+z9uNWkC7FzTdcd8AEHyI6ypRcGy9mNoBwaXEOM4xhhEYLZtWu5lJzmNvOEQIJzIEwMTEz0UcsOXtJ4bow93Z01HgAkmABJPAKtW21Go6TkPCN3E8T+nPdaatQU2MqOl7u+7AC6Putw4ieh0UZa6t1pIzyHP6k9FYor8lLV3Z9q/c2yuqvWNns9SsGF77vdaAXEk+EQMYnEnQCdFwbHo3on7ziTvgYH0arTQbLp0aPU/IAf1L2+eODjSV7syPgdorue5z3kuc4lzicyTmtauH7TNlClaW1GiG1mlxj/yNwceoLDzlVACcls02KcFJGFqKpV2ODO2yWEObeJImYhbqdnqUnX6LyHDdgY3bnDgV2UmXWgbgAs10+TlLBaeyPawPNx/df8AeZod7mTrqWq+U3hwBBkHEHgviVps0kOabrwQQRhiMv8AlXnsP2k9pNKpg8ZjLE/eA3E5gZEj8SytZpdvvibWg1uX6c/2Lui8lFmmyfGdsbQfa3QCW0QZG95nxH4T71qo0Wt8Ij3+a2IvpopRWF0fHSk5PLOe3UL7eIxHyUGrIq/XolpII5cQpYPwRyRlZbO6o4Nbn6Abyvp/ZHGgbO5151MSwnDunTkDhyIGipHZtnde7WQ3yE/5eitGwa9yvTOhNw/zYD1unoqWszKLS8F/RNQks+eyVrPugkg4QDvzj4rx7A9sHEEfRC6tr0cXj8Q9SI96itmVM2/zDhvHqD1KqR90dxYmtstpF2mlccWnTGd43/XFVivZS110CZ8PEK97Ws95l4DFuf5Tn8D5qGn3efE8VbpteCpbUmarNRuNDd2fPVcPaf8A1yd7KZ/tCk02vsV9b2dSndJuNa4EwZbqNOHRdxklLLOJxbjhCyn7Cz/ld/8AQrlt1iFSMYI1zw3LvqWc02UqZiWsxjKS4k+pWtcxflHuOMM8hfRNgbQ9tRa4nvDuv/MNeuB6r54u/Yu0jQqB2bTAeN43jiPmNVW1NXqR47Rd0d/pT56Z9FAUNti0GnXsrtCXsPJ5pj3weil6NUOaHNMgiQRqCuLauzvbXMbpa4OmJkaj3Y8FlwwnybVibj7SB2HVuWuo3RzqrY/K5zh6NPmV52kmnaQ9hLSWtdI3yWnpDW4KabsVorisHEGXOLcIlzSDx+8SojtgPtKf5T6H9Varkp2rHwUrYShQ8+Hx/JO7H2h7aneiHA3XDQHPDhBBUftvbZY72VIAvwBJxgnIAanEcMRmvOyFIim9xyc7DjAifOR0UPYaB/e2scZIqOJO8tl09YnquY1w3y+Edyun6cPmWCUrUHOqFsyQALx1utAJ/qveaj7RQvgCSMZ9CPirA9xxA/8AYet7AD+pcP7qPZj8ZLeYBMDBe1W4XJFfQ92V+pjspsHAYAAADiQBnwUtY7T9o+nHeADziPvEgDnDW+axo0Q1wjV2PRpj3KO2M4m1WoneR0Dob6BRSe9t/CLNUXUox+WQP7XHD2dmGt95HINE+paqZYrKGgEjva8OCsPbi0+3tecsoi40b3ky8+d0c2qIWxpIuNKTMHXTU75NBEQqwVQjA4Pa9njblnBGrXRm0jDqui0WNzM4O+JwXXstv2bzqXAdAJ+K5k1g7jF7i57N7RNdSYSCSRj3mg4YQccxkeIRVI0xuHkF6s16OOTWWusSOT/pvdz73pyXAp88M1EVbG4AuMccVoQnnszLIY6RzrGpTDgQRIWSKQhMNgCBUYcw6fMR/ipQEhwIOIx9WwemfmuGzEB87+6fh64dV3yMfyuHUxhzUVnLJ6ukWaxWh9drXOguvOZgABgA4DycVkyzeJwb+Y/XFOx9Tu1W7nNd/UI/wC7q9ZtH2hqA3XODZABgOvGTwCzJT2ycUasa98VNvs2NsQeJwuup3SOLmwfeqKOOate0SaP7vUP3KjmGNWPEnn4TA5Kr1SC50ZSY5SpdLnL+CHV4wl0zFdFmtrmCBBG4rnRXGk+ykngyrVC4knMrFEQBERDwnOze2/Ym48/Zk4H8BOv5Truz3q8Ayvlanez23zShlSTT0OZZ828NPRUdTps++Jp6PWY9k/2ZeFXu19mJax4HhJB4B0Y+bR5qep1A4AgggiQRiCOayVGE3CSkjTsgrIOL8kV2ZaRZmTqXnoXmF7ZNkXa9SsTMzdG69mT6jqpQBeo5vLfyFWsJPwctrMFpOAgiTlofgfJc4wvGMS0Oj+qBwwAXTtC0ilTc84wMt5JgDqYXHYb76dN5xLmsJO7vFxz0xwC5w8ZPW1nB02em4OF6e6DjhjMQfKVHdptpts1NzmBoq1MGwBMgReO8NB84Gqk9oW1tJhe7IZDUnQDivl+2rXUq1TUqZnIAyGtGTR5+sqzpaPVlz0VNbqVTDEe3/wBk4Vl7MxejCYlZ1bO5rWuIwdl9aKTdQhgZ/DHU4n1JW05Y6PnoxbI6xUw52OQE/Xms9o0Q1wgQHCY3HIj49Vt2fTIvEiNPLP4LsdRa8XXSIMgjTf8ABcuWJHShmJ60y1jjjeaJ5xBWNGmGNLQSZdex0wiOK3PY1rWtaZjr9ZrUoyVIIiIdG1arSyWOA3Lai5R0+SvorAoa2Ubro0OI+SnjPPBVnXtWTQV3WepeHHI81wrKnUumR1G8L2Sycwlgm9n240vaQJvsLOROTuMY4cVM2ipf2cCcxdb/AE1QwegHmq0xwIkZLr/fn+yNHC6XXssd8cpAKpW07mpLvKL9N+2LjLrDJHbG1m1aNJom/IL8DgQ0jPIyTOG5Qkr1Vu+Zmcc51lWKaVFYRBfe5PcyWtdvuOugTvxXTQrB4kfqFAOdOJxKzoViwyP+RuU7rWCurHnksKKPdtURg0zxiFHOruJm8Z5rhVtnbsSJ+o6ATuBPkFGWXaRmH5b4y8tFz1La9wgnDXAYrnXca+OTiVnPBYw8RMiM50XLS2iwmDI4nL9FDIiqQdrLnsjbzqBwcHMzLScOYP3SrnsXb1G0tmm7vZlhwe3mN3ESF8ZWVN5aQ5pIcMQQSCDvBGIVW7QxnynhlzT/AFGdXDWUfeEXzHZHbutThtYCq3f4ag6jB3kOat2zu2Flqx9p7Nx+7U7nSfCehWXbpba+1/Bs062m3p8/qd3aCzOqUS1gl0tMSBMHjgvaNUWezs9oQLrWg696MhvK2W7aVOmy+XSD4Yglx3DeqVtLaD6zrzsh4WjJo+J4r2mqVi2+DzUXQqe5fc0e7U2i6s+87ADwt0A+e8qNtFC9d4HHl9ALci1IRUFhGNZJzeZGwsa9oa7Qhw+vNY1HSSVii9OT0Be3DuPkonae1rr3tbVa3uuEXJIc5uAJuEXe9xPdG8pQ7QgF95zYLmuEB2EPa4zLNQNI5arn39qJJivpyJK0VAwXnm6N5wCUqgcJaQRvBkKNtu26VQ+IXe93SHHAvB/BuEawuIbRptBLC2YyDLsmI0GU+hK9jva5iziTgupHRbO0AY9zQwuumJvAYjPTfIRVlFb9FFT12fRERFSLoUftX7vX4Ii7r+4jt+0j0RFYKpusZ7x5T6rtRFDLsnj0gq/aR33fmPvRFJV2R29GpERTEIREQBERAEREAREQBEReg8vluLSRyw9ynNkVXOzcThqSdyIobl0WKPJJIiKAnCIiAo1sP2lT87/9xWlEV+PSM+f3MIiL05CIiA//2Q==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jpeg;base64,/9j/4AAQSkZJRgABAQAAAQABAAD/2wCEAAkGBxMSEhQUExQVFhUUFxgWGRUXFBQUFRUaFhYWGBYYFRYYHSghGRolHhUUITEiJSkrLjAwFx8zODMsOCgtLisBCgoKDg0OGxAQGiwmICQsLCwsNywsLDQsLC8tMCwvLyw0LCwsLCwsLywsLCwsLCwsLCwsLCwsLCwsLCwsLCwsLP/AABEIAMIBAwMBIgACEQEDEQH/xAAbAAEAAgMBAQAAAAAAAAAAAAAABQYCAwQBB//EAD4QAAEDAQUFBQUFCAIDAAAAAAEAAhEDBBIhMUEFUWFxgQYiMpGhE1KxwfAjQnLR4QcUYoKSorLxFcIkM2P/xAAaAQEAAwEBAQAAAAAAAAAAAAAAAwQFAgEG/8QALBEAAgIBBAEDBAEEAwAAAAAAAAECAxEEEiExQRMiUQUyYXGBI5HR4RRCof/aAAwDAQACEQMRAD8A+4oiIAiIgCIiAIiIAiIgCIiAIiIAiIgCIiAIiIAiIgCIiAIiIAiIgCIiAIiIAiIgCIiAIiIAiIgCIiAIiIAiIgCIiAIiIAiIgCIiAIiIAiIgCIiAIiIAiIgCIiAIiIAiIgCIiAIiIAiIgCIiAIiIAiIgCIiAIiIAiIgCIiAIiIAiIgCIiAIiIAiIgCIiAIiIAiIgCIiAIiIAiLXVrNaJcQANTggNiKHtO2dGNn+J0gf05+cKPrWuo7Nx5Duj0z6qWNMmVp6qEfyWOtaGt8TmjmQFp/5Gl749VWwIXql/4y8srvXPwi10qrXCWkEbwQVmqrZa1x4dpgDxGvPeuinscF/tLPVuNnFomBvET/aRgo5VbXyyxXqN6ykWJF41eqEshERAEREAREQBERAEREAREQBERAEREAREQBERAEREAQoorae0oljPFqc7v5u+uB9jFyeEczmoLLN1v2i1mAxdunLi46KDrVnPMuMnTcOQ0+Kw+t56nVFdrqUf2ZV2olZ+jCqCR3SAd5ErRZ6Lw6XOkbpJnpAA6LqRTFcIiLwBZU6haZaSDvHwO8c1iiNZ4Z6m08om7BtQOhr4DtD9135HgpKVUSpzY1rLgWuxLddSDv3kR8FTtq28o0tPqd/tl2SaIigLgREQBERAEREAREQBERAEREAREQBERAEREARFzW60im0k55Abych9aAoeN4WWc21rdcF1p75/tG/nu/RUbbXaWnQJY3v1NRPdaf4nanh5wuPtV2jcHOpUnS8n7SoPu72t3HSdMs8qg2gVs6TRpLdI+e1utcpYidts2/aKhxqOaPdYSwemJHMlcjbdVGIq1BxFR4PnKxNn4rW5hGa0lCC4SRmOcn2yc2f2qr0z3yKrdzsHdHj5yrjsra1O0NlhxGbDg5vMajiMF8wW6y2h1Nwewlrm5EfWI4KG3TRkvbwyavUSjxLo+sLhtjXt7wcY1GHd/MfXKmWvtXaHhoF1haQSWA94jfJOHBW7YW1m2mnOAcMHs3TqP4Tj6hU50zgstFuNsZvCZ7Rt7h4u8OgP5H0XfTqBwkGR9ZjRRNopXXEaacjl8x0ShWuGdNeI/ReOCayjpSw8MmV1bNtIpvBORwJ3bjyXHVaSCAYOhwwXBRtjgYfiMjgJGhywI/2oZQ3JolhPZJSL9K9UXsq1FzC2e+0YTqPuzvjI9N692NtZtcRF148TfmN4We4NZ/BsxtjLH5JNERckgREQBERAEREAREQBERAEREAREQBERAeFfP8Atz2iLe7TPfcCGfwt+9U5mIHKdCrV2k2k2jRcSYwM77ozjiZDRxcF8btNpdVe6q/Nxy0aNGjgBC0NDp98tz6Rk/U9Vsjsj2zSxkc96zRAFtnzwXjmyrxYdg0W0wyo1rnuHeJ8U63TmAOG5U+3Wb2dR7M7pIneND5Qoq7VN4RJOpwSbIx7YKxXY9gK1fu/H0VhMiNQYYldWytoOoVW1G6YOHvNOY+tQF61sYLkqNgrlpSWGdRbTyj6dXaKrG1KeMiR/E04+f6qPeN88d/EY65haew1dzqLmnwsd3TzF4joTP8ANwUpbLIZvNEg5jUHUjeD9cMz7JOLNP7kpEguC3WUl0tEzniBiMJx4QOi7KQhoG4AeizUSeDtrJlZKxplrvdiY1H3vreAuXaBNntRc3KfaCNWvm8OpvDyXQum2bKfXp0XMiWtum9Ilv3TIB+iom4xknLp8MsVqU4NR7Tyix03AgEYggEHfKyWmx0bjGMmbrWtnKYAC3Kga6CIiHoREQBERAEREAREQBERAEREAQoovtHtAUKD3ncRxyMxxgGOML1Jt4RzKSim2fPP2gbX9tV9k091sOdyHgHqXfzN3KsBevqOe5z3eJ5LjzOg4Bd+x7PLi45Ny5/p8wvpKoKmtI+Rusd1rl8m6psF7aBq3290SWDGBr3t4nKOq87NWUPrBx8NIXzzHh9cf5VO2Wj7RlWnMX255weS107ELNTNMOvOebznRGAyAG7P13qJ2tpxfZ36SUk10eV6xc4u8uG5V/bVW/Xe7fdnmGNB9QpxVq1Ol7z/ABH4rupLJzc+DWiIrBXC11Kc81sReoF27BWf/wAOsdW1wens2A/5E9FNLi/ZjDqFoYci/Hk5gH/VdtQESIkgxA1IMYLGnL+rNP5NxQ/o1yXxgIvAthpd0O0Li08CACPMT6LxtI5UW848HlGLzZAIvCQciCQDIVraFUXZK0G0tAaSYD4A3S4YCeOXMgaqtqFymX9E+GjeiIqxeCItVeuGCXGAPrDeUGcGyVor21jPE4A7sz5DFQ1r2m5+DZa3h4jzOnTzUZWpPcWtp4STMRP1n6KxChvmXBSs1iTxBZLA/bLdGuP9I+aM203Vrh/SfmqttvbFGxANdNWtE+zDoDRoaj9OQHSMVV6vbWuThToNG4Nqk9T7T5KevSb1mKeCtbr5VvEms/B9es9rY/wunhkeoOIW9fJbF20Ej2tMt/iYZg74MEdCSrtsbtE17ZDhUZ7w8TeDm5+k81FbpZ18k9Gvrs4ZZEWDKgIBBBB1GIWaql8IiIAue1WttMd48gMzyC49qbVbSBxGAkk4NYN5K+Y7d7XvqEiiSAc6h8bvwg+EevJWdPpZ2vjopanWwp48l+t+37ub2UhoXOYD5uwXA51O1i7fp1x7vtadQaHwh28A5aBfKHuJJJJJOZJJJ5k4lYrUX09RXD5/Rjy+oSk/cnj9n0639n6DRL6MDe283r3T1XLS2K1rfsnSDJh35gdIhQ/Zrte+mRStJNSicLzpL6fEHNzeBx3bjcv3MUsGmWu7zTMgggRBHCFBL1K5bZP/AAyRRrsjvh/tEBTqPouygkZHXlGfRaatQuJJzKsVWkHCHCR9ZbioO2WQ0zvacj8jx+PoJITTfPZHKDS4OdVaZVndkVVwrdXkp3eD1FIbHsbXumpNwYGDBJ57gte2LIKNZ7BJAiJzgtB+cdFJvW7aR7Xt3EpsPYTK1Fz3kgkkNIODQMJI1xnyUFXoljnNdm0kHmCrPZDFlot333H+sx8SoDa7YqE7wD6R8lFXJuTyySyKUE0Wv9ltoirXZPiYxwH4C4H/ADHkrrW2cTVD5AEhxGsjdwMD1VJ7O1RSr0nZD/19HwPKbp6L6OsfWNq1teUb/wBPSlQovw/9lattC49zdMxyP5YjourZdMPZUYeB5EzB/tC10w6uyoY79KtUaOLZBu9JAH4V1bJs7mh5PdLgABhPdnGOblxKfsw+0dwqxdlLh5Imo0tJDsCM/rcpi3UpsjgRlSnq1oI9QFp2Y9lqaHPH2jIDwJE/m044cxvmTZXY8uYCCW4ObqJGo3LiybeMrokppUctPh9HH2etxq0gXeJpuk74AIPkR1lSi4Nl7MbQDg0uIcZxjDCIwWzatdzKTnMbecIgQTmQJgYmJnouJYcvaTw3Rgt3aOio8AEkwAJJ3Qq3bbUajpOQ8I3cTxP6c9tpq1BTYyo6Xu77sALo+63DiJ6HRRtrq3WkjPIc/qT0ViivyUtXdn2r+TbK6a9Y2ezvrBhe+73WBpcST4RAxjUnQCdFw7Go3on77iTvwwPo1WmgyXcGj1P5AD+pe3zxwcaSvdmR8DtFdz3Oe9xc5xJc45knNa1cP2mbLFG0io0Q2u2cPfbAf5gsPOVUAJwGZWzTNTgpIwtRVKuxwkdtksIc28SROUQt1Oz1KLr9J5DhuwPIjJw4FdlJl1oG4ALNdPns5SwWnsj2sDzcf3X/AHmaO3upzrqW/FXylUDgCDIOIO9fErTZpIc03XiCHDDEZY/NXnsP2k9pNOpg8ZjLE5OA3E5gZEj3llazS7ffHo29Brcv05/wXdERZpsHxjbG0H2t0AltAGR71Qz4j+vxWqjQa3wiPj5rYAi+milFYR8dKTk8s57dQvt4jEfkoNWRV+vRLDBHLiOClg/BHJGVls7qjg1uZ8gN5X0/sjjZ/wB3c68aQlhIju7uQOHIjcqR2bZ3Xu1JDfIT/wBvRWjYVe5XpnQm4f5sB63T0VLWe+L/AAX9E1CSz54ZK1n3QSQcInfiQPmvHsa9sHEEf6IXVteji8e834iPiorZlXNumY4bx6g9SqkfdHJYmtstpF2mlccWnTGd40P1xVYr2VzXXQCZ8PEaK97Ws95l4DFmf4Tn8j5qG/Lz4nirdNnBUtqTNVmo3Ghu4Y89Vw9pz9uTvYw/2hSabX2K+tcqU7pNxrXAmDLdQcuHRdxklPLOJxbjhHllP2FD8Lv83Lmt1iFSMYI1icNQu+pZ/ZMp0zm1mMZSXEla1zF+UetcYZ5C+h7A2h7ai0k94d134hr1wPVfPV37F2kaFQOzacHDeN44j8xqq+pq9SPHaLujv9KfPTPogChtsVzTr2Z2hLmHk80x8YPRTFGoHNDmmQRIIyIOS4tq7O9tcxi44GYmRqPh5LKi0nybVibj7SB2HVuWt7NHOqNj8LnFvkGnzXnaOaVpD2EgloMjfJaekNbgpluxWiuKwJBkuLcIlwIP+RKie2A+0p/hPof1VquUZ2r9clK2EoUvPh5X9yd2NtD21O9k4YOGgI3cDIKjtt7bcx3sqQBfgCTjBOQA1OI4YjPTzsjSIpvccnOw43RifMkdFD2Ggf3trHGSKhk7y2XT1iVzGuG+XwjuV0/Th8ywStag51QtmS0AXjrdaASf5p81H2ijfAExjPoR81YHuOIH/wBD1nADzXD+6i4PfJHMAmBgvarcLkivoe7K/ZjspsHAeEAADiQBn1UrYrT9o6nGIAecRheJAHOA3zXlGiGuEanHo0x8FHbGcTarSTvI8nQ30Cik97cvhFipOpRj8sgP2tuHs7ONS9xHINE+paqbYrKGgEjvH04BWHtxafb2vOWUBcA3vJl587o5sUQtjSRcaUmYWump3ya/QREKsFUJTDg9r2eNuWcEatdGbTkui02NzM4O+NF2bLb9m46lwHkJ+a5k1g7jF7i5bO7Qh1JhIcSR7zQd0GTmMjxCKpGmNw8gvVmvRxyaq11iRyf8bhn3vTkuBT54ZqIq2N4BJjzV+E89mbZDHSOdY1KYcIIkFZIpiEw2ALoqMObXT5iB/ipUEhwIOWPq2D0zXBZiA+fewPy9cOq75GP4XDrhA5qGzssV+CzWK0PrtDnQXXnMwAAwAcB/cVkyzRecG5eIp2Oqd2q3c4O/qBH/AFC7q9ZtG+agN17g2QAYvXjJxyCzJT2ycV4NSNe+Km332bBYg8TgGvplpH4hB+Koo45q17RLqHsKh+5Ucwxqx4k/4kgKr1SC4xlJjlOCm0ucv4IdXjCXkxXRZra5ggQRuPyXOittJlJPBlWqlxJOZWKIh4EREBOdm9texNx5+zOvuE6/hOvnvV4BByXytTvZ/b5owypJp6HMs/NvDT0VDU6bPuiaej1mPZP+C8Kvdr7MS1jwPASDwDox8wPNT1OoHAEEEESCDIPIrKFShNwkmjTtgrIOPyRXZlpFnZOpcehc6F7ZNk3a76xM3pujdezJ45jqpQBeo5vLfyFWkkn4OW1kAgnAQRJy0PyPkucYXjGJaHR/VAPQBdO0bSKVNzzjdGW8zAHUwuKwl76dN5xL2tJO7vFx1yxwC5w8ZPW1nB1Wem4OF6e6D3sMZiD5So3tNtNtlpuLABVq4NwEyBF528NB84ClNoW5tJhc7TIDNx0A4r5ftm1VKtU1KmZyAMhrRk0fWs6qzpaPVll9Iqa3UqmGI9v/AMOH63rL2Zi9GExKzq2dzWhxGDsv1Um6hDLm5sdTifUlbTkl0fPRjl8kdY6Yc7HICfrzWe0KIa4QIDhMbjkQPj1W3Z9Mi8SI08s12uoteLrpEGQRpvXLliR0oZiGmWtdneaJ44QVjRphjS0EmXTjphAHFbnsa1jWtMx1WpRkqQREQ6Nq1WlkscBuW1FydMr6KwKGtlG46NDiFPGeSrOvasmhd9nq3hxyK4FlTqFpnzG8L2SyeQlgm9n251K/Am+wtziCcncYxw4qZtFS/s4E6XW/01A0egHmq0xwIkLr/fn+yNHC6XXssd8TukAqlbTuaku8ovVX7YuMusPBI7Y2s2tRptE3wQXiCILWkYHIyTOG5Qkr1Vu+Zmcc51lT0UqKwiC+9yluZL2u33HXQJ34710UKweJH6jmoBxnE4lZ0KxYZH++BVh1rHBXVjzyWFFHu2q2MGmeMR5qOdXcTN4zz+C4VbZ27EuifqOgE7gT5BRll2kZh+I3xl+i56lte4QThyAlc67jXxycSs+Cx3xEyIznRctHaLCYMjicv0UMiKpB2suWyduuoHBwczMsLsObT90q57F2/QtTZpu72ZYcHt5jdxEhfGllTeWkOaSHDEEEgg7wRkqt2hjPlPDLmn+ozq4ayj7wi+Y7I7d16cNrAVW7/DUHUYO6gc1btndsLJVj7T2bvdqdzpe8J6FZdmltr7X9jZp1tNvT5/J3doLK+pRLWCTIMSBMHjh/pe0aws9nZ7QxcaAdZMZDeVstu0qdJl8mQcoIJd+FUraW0H1nXnZDJoyaPmeK9pqlZ7fB5qLoVPd/2aPdqbQdXfedgB4W6NH57yo20UL13gceX0AtyLUhFQWEY05ObzI2FjXtDX4Qbw+upWNR0klYovTk9AXtw7j5KJ2nta697G1WtF0iLkkOc3AE3CLovaSe6N5Sh2gALi5zSC4OEB2EPa50g09QNI5arn39qLJMV9OSJK0VAwXnm6N5wCUqgcJaQQdQZHmo227bpVD4hdx7pa45vB9zcI1hcX/I0mAlhbMZBhbJiBiAMJ9CV7He1zFnEnBPiSOi2doAx7mhhddMTejEZ6b5CKtLxW/RRU9eR9EREVIuhR+1fu9fkiLuH3Edv2keiIrBVN1jPeP4Z9Qu1EUMuyddHigLUO+78R+KIpKiO01IiKYhCIiAIiIAiIgCIiAIiIwzEvLfCSORj4Kd2VVc7Mk4aknUIiiuRPpnwSSIigLAREQFGth+0qfjf/kVpRFfj0jPn9zCIi6OQiIgP//Z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rgbClr val="FF0000"/>
                </a:solidFill>
              </a:rPr>
              <a:t>Вјежбе за трбушно – карлични дио ноге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Из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сједа пред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рукама,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наизмјенично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подизати 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једну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па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другу </a:t>
            </a: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ногу,</a:t>
            </a:r>
          </a:p>
          <a:p>
            <a:pPr>
              <a:buNone/>
            </a:pPr>
            <a:r>
              <a:rPr lang="ru-RU" sz="2600" spc="-15" dirty="0" smtClean="0">
                <a:solidFill>
                  <a:srgbClr val="231F20"/>
                </a:solidFill>
                <a:latin typeface="Arial"/>
                <a:cs typeface="Arial"/>
              </a:rPr>
              <a:t>додирујући </a:t>
            </a: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кољеном</a:t>
            </a:r>
            <a:endParaRPr lang="ru-RU" sz="260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чело.</a:t>
            </a:r>
            <a:endParaRPr lang="ru-RU" sz="2600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3810000" cy="2819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Наизмјенично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подизати једну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па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другу</a:t>
            </a:r>
          </a:p>
          <a:p>
            <a:pPr>
              <a:buNone/>
            </a:pPr>
            <a:r>
              <a:rPr lang="ru-RU" sz="2600" spc="-30" dirty="0" smtClean="0">
                <a:solidFill>
                  <a:srgbClr val="231F20"/>
                </a:solidFill>
                <a:latin typeface="Arial"/>
                <a:cs typeface="Arial"/>
              </a:rPr>
              <a:t>ногу,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а </a:t>
            </a: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истовремено</a:t>
            </a:r>
          </a:p>
          <a:p>
            <a:pPr>
              <a:buNone/>
            </a:pPr>
            <a:r>
              <a:rPr lang="ru-RU" sz="2600" spc="-5" dirty="0" smtClean="0">
                <a:solidFill>
                  <a:srgbClr val="231F20"/>
                </a:solidFill>
                <a:latin typeface="Arial"/>
                <a:cs typeface="Arial"/>
              </a:rPr>
              <a:t>пљескати </a:t>
            </a:r>
            <a:r>
              <a:rPr lang="ru-RU" sz="2600" dirty="0" smtClean="0">
                <a:solidFill>
                  <a:srgbClr val="231F20"/>
                </a:solidFill>
                <a:latin typeface="Arial"/>
                <a:cs typeface="Arial"/>
              </a:rPr>
              <a:t>рукама</a:t>
            </a:r>
          </a:p>
          <a:p>
            <a:pPr>
              <a:buNone/>
            </a:pPr>
            <a:r>
              <a:rPr lang="ru-RU" sz="2600" spc="-10" dirty="0" smtClean="0">
                <a:solidFill>
                  <a:srgbClr val="231F20"/>
                </a:solidFill>
                <a:latin typeface="Arial"/>
                <a:cs typeface="Arial"/>
              </a:rPr>
              <a:t>испод кољена.</a:t>
            </a:r>
            <a:endParaRPr lang="ru-RU" sz="2600" dirty="0" smtClean="0">
              <a:latin typeface="Arial"/>
              <a:cs typeface="Arial"/>
            </a:endParaRPr>
          </a:p>
          <a:p>
            <a:pPr>
              <a:buNone/>
            </a:pPr>
            <a:endParaRPr lang="ru-RU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4" name="object 11"/>
          <p:cNvSpPr/>
          <p:nvPr/>
        </p:nvSpPr>
        <p:spPr>
          <a:xfrm>
            <a:off x="1447800" y="3562350"/>
            <a:ext cx="3352800" cy="1440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/>
        </p:nvSpPr>
        <p:spPr>
          <a:xfrm>
            <a:off x="6934200" y="3543300"/>
            <a:ext cx="2209800" cy="16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310</Words>
  <Application>Microsoft Office PowerPoint</Application>
  <PresentationFormat>On-screen Show (16:9)</PresentationFormat>
  <Paragraphs>90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Физичко васпитање – 2. разред</vt:lpstr>
      <vt:lpstr>Вјежбе за врат и главу</vt:lpstr>
      <vt:lpstr>Вјежбе за врат и главу</vt:lpstr>
      <vt:lpstr>Вјежбе за рамени појас и руке </vt:lpstr>
      <vt:lpstr>Вјежбе за рамени појас и руке  </vt:lpstr>
      <vt:lpstr>Вјежбе за труп</vt:lpstr>
      <vt:lpstr>Вјежбе за труп</vt:lpstr>
      <vt:lpstr>Вјежбе за трбушно – карлични дио ноге</vt:lpstr>
      <vt:lpstr>Вјежбе за трбушно – карлични дио ноге</vt:lpstr>
      <vt:lpstr>Вјежбе за трбушно – карлични дио ноге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ИМЕНИЦЕ</dc:title>
  <dc:creator>Korisnik</dc:creator>
  <cp:lastModifiedBy>mm</cp:lastModifiedBy>
  <cp:revision>54</cp:revision>
  <dcterms:created xsi:type="dcterms:W3CDTF">2006-08-16T00:00:00Z</dcterms:created>
  <dcterms:modified xsi:type="dcterms:W3CDTF">2021-02-11T19:42:23Z</dcterms:modified>
</cp:coreProperties>
</file>