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8" r:id="rId6"/>
    <p:sldId id="270" r:id="rId7"/>
    <p:sldId id="259" r:id="rId8"/>
    <p:sldId id="263" r:id="rId9"/>
    <p:sldId id="258" r:id="rId10"/>
    <p:sldId id="265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1" d="100"/>
          <a:sy n="91" d="100"/>
        </p:scale>
        <p:origin x="-792" y="-96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473C-60B4-415E-BFF7-DD1F0EBE1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200150"/>
          </a:xfrm>
        </p:spPr>
        <p:txBody>
          <a:bodyPr/>
          <a:lstStyle/>
          <a:p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РАЗРЕД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352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Препиши задатке у своје свеске и попуни празна поља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Допиши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још два придјева у сљедећим реченицама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Ружа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мирисно, _________ и _________ цвијеће.</a:t>
            </a:r>
          </a:p>
          <a:p>
            <a:pPr>
              <a:lnSpc>
                <a:spcPct val="150000"/>
              </a:lnSpc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Поклон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 бити велик, ___________ и ____________.</a:t>
            </a:r>
          </a:p>
          <a:p>
            <a:pPr>
              <a:lnSpc>
                <a:spcPct val="150000"/>
              </a:lnSpc>
              <a:buNone/>
            </a:pPr>
            <a:r>
              <a:rPr lang="sr-Cyrl-BA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Зима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била дуга, ____________ и _____________.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orb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7973" y="0"/>
            <a:ext cx="4715560" cy="5143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462914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BA" dirty="0"/>
          </a:p>
          <a:p>
            <a:pPr algn="ctr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BA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Ријечи које означавају особине предмета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ПРИДЈЕВИ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-утврђивање-                         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ПОНОВИМО!</a:t>
            </a:r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927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су придјеви?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Придјеви су ријечи којима именујемо особине предмета као што су: грађа, боја, облик, звук, шум, мирис и укус.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Можемо их добити на питање:</a:t>
            </a:r>
          </a:p>
          <a:p>
            <a:pPr algn="ctr"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КАКВО ЈЕ НЕШТО?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</a:t>
            </a:r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4191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Опиши предмете користећи придјеве!</a:t>
            </a:r>
            <a:r>
              <a:rPr lang="sr-Latn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шарена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велика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гумена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топла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мекана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вунена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црвена</a:t>
            </a:r>
          </a:p>
        </p:txBody>
      </p:sp>
      <p:pic>
        <p:nvPicPr>
          <p:cNvPr id="4" name="Picture 3" descr="lop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00150"/>
            <a:ext cx="1828800" cy="1828800"/>
          </a:xfrm>
          <a:prstGeom prst="rect">
            <a:avLst/>
          </a:prstGeom>
        </p:spPr>
      </p:pic>
      <p:pic>
        <p:nvPicPr>
          <p:cNvPr id="7" name="Picture 6" descr="kap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114550"/>
            <a:ext cx="2057400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/>
          <a:p>
            <a:pPr algn="l"/>
            <a:r>
              <a:rPr lang="sr-Cyrl-B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Задатак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Погоди ко је!</a:t>
            </a:r>
          </a:p>
          <a:p>
            <a:pPr marL="457200" indent="-457200">
              <a:buAutoNum type="arabicPeriod"/>
            </a:pP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 </a:t>
            </a:r>
            <a:r>
              <a:rPr lang="sr-Cyrl-BA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дугу, смеђу 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косу и </a:t>
            </a:r>
            <a:r>
              <a:rPr lang="sr-Cyrl-BA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црвену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хаљину.</a:t>
            </a:r>
          </a:p>
          <a:p>
            <a:pPr marL="457200" indent="-457200">
              <a:buAutoNum type="arabicPeriod"/>
            </a:pP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 </a:t>
            </a:r>
            <a:r>
              <a:rPr lang="sr-Cyrl-BA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дугу, плаву 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косу, </a:t>
            </a:r>
            <a:r>
              <a:rPr lang="sr-Cyrl-BA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розе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хаљину и </a:t>
            </a:r>
            <a:r>
              <a:rPr lang="sr-Cyrl-BA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плаве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очи.</a:t>
            </a: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sr-Cyrl-BA" sz="2400" dirty="0">
                <a:solidFill>
                  <a:schemeClr val="bg1"/>
                </a:solidFill>
              </a:rPr>
              <a:t>    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Анастасија      </a:t>
            </a:r>
            <a:r>
              <a:rPr lang="sr-Cyrl-BA" sz="2400" dirty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sr-Cyrl-BA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Сара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arbi-c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29305"/>
            <a:ext cx="1676400" cy="2352293"/>
          </a:xfrm>
          <a:prstGeom prst="rect">
            <a:avLst/>
          </a:prstGeom>
        </p:spPr>
      </p:pic>
      <p:pic>
        <p:nvPicPr>
          <p:cNvPr id="5" name="Picture 4" descr="barb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19075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</p:spPr>
        <p:txBody>
          <a:bodyPr>
            <a:normAutofit/>
          </a:bodyPr>
          <a:lstStyle/>
          <a:p>
            <a:pPr algn="l"/>
            <a:r>
              <a:rPr lang="sr-Cyrl-B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Задатак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458200" cy="45529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Погоди ко је!</a:t>
            </a:r>
          </a:p>
          <a:p>
            <a:pPr marL="457200" indent="-457200">
              <a:buAutoNum type="arabicPeriod"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 </a:t>
            </a:r>
            <a:r>
              <a:rPr lang="sr-Cyrl-B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дугу, смеђу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косу и </a:t>
            </a:r>
            <a:r>
              <a:rPr lang="sr-Cyrl-B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црвену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хаљину.        АНАСТАСИЈА</a:t>
            </a:r>
          </a:p>
          <a:p>
            <a:pPr marL="457200" indent="-457200">
              <a:buAutoNum type="arabicPeriod"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 </a:t>
            </a:r>
            <a:r>
              <a:rPr lang="sr-Cyrl-B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дугу, плаву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косу, </a:t>
            </a:r>
            <a:r>
              <a:rPr lang="sr-Cyrl-B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хаљину и </a:t>
            </a:r>
            <a:r>
              <a:rPr lang="sr-Cyrl-B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плаве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очи.        САРА</a:t>
            </a: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sr-Cyrl-BA" sz="2400" dirty="0">
                <a:solidFill>
                  <a:schemeClr val="bg1"/>
                </a:solidFill>
              </a:rPr>
              <a:t>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Анастасија   </a:t>
            </a:r>
            <a:r>
              <a:rPr lang="sr-Cyrl-BA" sz="2400" dirty="0">
                <a:solidFill>
                  <a:schemeClr val="bg1"/>
                </a:solidFill>
              </a:rPr>
              <a:t>                                                               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Сара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arbi-c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85950"/>
            <a:ext cx="1676400" cy="2352293"/>
          </a:xfrm>
          <a:prstGeom prst="rect">
            <a:avLst/>
          </a:prstGeom>
        </p:spPr>
      </p:pic>
      <p:pic>
        <p:nvPicPr>
          <p:cNvPr id="5" name="Picture 4" descr="barb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885950"/>
            <a:ext cx="3048000" cy="2286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5867400" y="12001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934200" y="15811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Задатак</a:t>
            </a:r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сљедећем низу ријечи подвуци оне ријечи којима </a:t>
            </a:r>
            <a:r>
              <a:rPr lang="sr-Cyrl-BA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 означене особине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предмета :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Марко, дрвени, округли, трава, шарено, дрво, стаклени.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Задатак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сљедећим реченицама подвуци придјеве!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великом, плавом дворцу живи принцеза.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Принцеза воли бијеле лале.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196215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196215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8200" y="196215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1962150"/>
            <a:ext cx="1143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371475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409575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371475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 descr="plavi-dvor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5527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Задатак</a:t>
            </a:r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Дате ријечи повежи са одговарајућим придјевима: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                                       љуте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сладолед                            кисела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фефероне                           сладак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наранџа                              слана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6800" y="1809750"/>
            <a:ext cx="2819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52600" y="2190750"/>
            <a:ext cx="2057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676400" y="2190750"/>
            <a:ext cx="2057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905000" y="1885950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33349"/>
            <a:ext cx="8229600" cy="838201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6. Задатак</a:t>
            </a:r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Заокружи тачне одговоре.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Књиге могу бити: слане, занимљиве, споре,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поучне.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Вода може бити: безбојна, дрвена, хладна, папирна.</a:t>
            </a:r>
          </a:p>
          <a:p>
            <a:pPr>
              <a:buNone/>
            </a:pPr>
            <a:endParaRPr lang="sr-Cyrl-B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Задатак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Погоди по опису шта је то: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Као шума, као трава, 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 бити црна, плава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таласаста, коврџава или права?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3810000" y="1276350"/>
            <a:ext cx="1447800" cy="381000"/>
          </a:xfrm>
          <a:prstGeom prst="arc">
            <a:avLst>
              <a:gd name="adj1" fmla="val 16200000"/>
              <a:gd name="adj2" fmla="val 162462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3657600" y="971550"/>
            <a:ext cx="1600200" cy="457200"/>
          </a:xfrm>
          <a:prstGeom prst="arc">
            <a:avLst>
              <a:gd name="adj1" fmla="val 16200000"/>
              <a:gd name="adj2" fmla="val 156515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6096000" y="971550"/>
            <a:ext cx="1600200" cy="457200"/>
          </a:xfrm>
          <a:prstGeom prst="arc">
            <a:avLst>
              <a:gd name="adj1" fmla="val 16200000"/>
              <a:gd name="adj2" fmla="val 157313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2667000" y="1809750"/>
            <a:ext cx="1219200" cy="533400"/>
          </a:xfrm>
          <a:prstGeom prst="arc">
            <a:avLst>
              <a:gd name="adj1" fmla="val 16200000"/>
              <a:gd name="adj2" fmla="val 157313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4953000" y="1885950"/>
            <a:ext cx="1066800" cy="457200"/>
          </a:xfrm>
          <a:prstGeom prst="arc">
            <a:avLst>
              <a:gd name="adj1" fmla="val 16200000"/>
              <a:gd name="adj2" fmla="val 157313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kos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724149"/>
            <a:ext cx="1600200" cy="2311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316</Words>
  <Application>Microsoft Office PowerPoint</Application>
  <PresentationFormat>On-screen Show (16:9)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СРПСКИ ЈЕЗИК</vt:lpstr>
      <vt:lpstr>Slide 2</vt:lpstr>
      <vt:lpstr>ПОНОВИМО! </vt:lpstr>
      <vt:lpstr> 1. Задатак </vt:lpstr>
      <vt:lpstr>2. Задатак</vt:lpstr>
      <vt:lpstr>2. Задатак</vt:lpstr>
      <vt:lpstr> 3. Задатак </vt:lpstr>
      <vt:lpstr> 5. Задатак </vt:lpstr>
      <vt:lpstr> 6. Задатак </vt:lpstr>
      <vt:lpstr>Задатак за самосталан рад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ln</dc:creator>
  <cp:lastModifiedBy>Gordana Popadic</cp:lastModifiedBy>
  <cp:revision>69</cp:revision>
  <dcterms:created xsi:type="dcterms:W3CDTF">2021-02-01T22:21:22Z</dcterms:created>
  <dcterms:modified xsi:type="dcterms:W3CDTF">2021-02-09T10:57:20Z</dcterms:modified>
</cp:coreProperties>
</file>