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5F8E67-62A4-414F-B337-DCFE50AF632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F9589F-DB6D-403B-91BB-0A7E5ECCF6F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520280" cy="25202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3861048"/>
            <a:ext cx="8229600" cy="1252728"/>
          </a:xfrm>
        </p:spPr>
        <p:txBody>
          <a:bodyPr>
            <a:noAutofit/>
          </a:bodyPr>
          <a:lstStyle/>
          <a:p>
            <a:r>
              <a:rPr lang="en-GB" sz="5600" b="1" dirty="0" smtClean="0">
                <a:solidFill>
                  <a:srgbClr val="00B050"/>
                </a:solidFill>
              </a:rPr>
              <a:t>4.5. PUT ON YOUR JACKET!</a:t>
            </a:r>
            <a:br>
              <a:rPr lang="en-GB" sz="5600" b="1" dirty="0" smtClean="0">
                <a:solidFill>
                  <a:srgbClr val="00B050"/>
                </a:solidFill>
              </a:rPr>
            </a:br>
            <a:r>
              <a:rPr lang="en-GB" sz="5600" b="1" dirty="0" smtClean="0">
                <a:solidFill>
                  <a:srgbClr val="00B050"/>
                </a:solidFill>
              </a:rPr>
              <a:t/>
            </a:r>
            <a:br>
              <a:rPr lang="en-GB" sz="5600" b="1" dirty="0" smtClean="0">
                <a:solidFill>
                  <a:srgbClr val="00B050"/>
                </a:solidFill>
              </a:rPr>
            </a:br>
            <a:endParaRPr lang="en-GB" sz="5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3"/>
            <a:ext cx="2952328" cy="244827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75543"/>
            <a:ext cx="3096344" cy="45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608512" cy="5097294"/>
          </a:xfrm>
        </p:spPr>
      </p:pic>
    </p:spTree>
    <p:extLst>
      <p:ext uri="{BB962C8B-B14F-4D97-AF65-F5344CB8AC3E}">
        <p14:creationId xmlns:p14="http://schemas.microsoft.com/office/powerpoint/2010/main" val="39355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4608512" cy="6120680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3707904" y="2132856"/>
            <a:ext cx="1944216" cy="24482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5856" y="2276872"/>
            <a:ext cx="0" cy="21602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95936" y="3356992"/>
            <a:ext cx="1728192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2564904"/>
            <a:ext cx="5004048" cy="12527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	</a:t>
            </a:r>
            <a:r>
              <a:rPr lang="en-GB" sz="6700" b="1" dirty="0" smtClean="0">
                <a:solidFill>
                  <a:srgbClr val="0070C0"/>
                </a:solidFill>
              </a:rPr>
              <a:t>GOOD BYE!</a:t>
            </a:r>
            <a:endParaRPr lang="en-GB" sz="6700" b="1" dirty="0">
              <a:solidFill>
                <a:srgbClr val="0070C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203848" y="4077072"/>
            <a:ext cx="2304256" cy="18722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7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Candara</vt:lpstr>
      <vt:lpstr>Symbol</vt:lpstr>
      <vt:lpstr>Waveform</vt:lpstr>
      <vt:lpstr>4.5. PUT ON YOUR JACKET!  </vt:lpstr>
      <vt:lpstr>PowerPoint Presentation</vt:lpstr>
      <vt:lpstr>PowerPoint Presentation</vt:lpstr>
      <vt:lpstr>PowerPoint Presentation</vt:lpstr>
      <vt:lpstr> GOOD BYE!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4.5. Put on your jacket!                  Page 35</dc:title>
  <dc:creator>Savanovic</dc:creator>
  <cp:lastModifiedBy>11. Kristina Mataruga</cp:lastModifiedBy>
  <cp:revision>10</cp:revision>
  <dcterms:created xsi:type="dcterms:W3CDTF">2021-02-16T15:52:59Z</dcterms:created>
  <dcterms:modified xsi:type="dcterms:W3CDTF">2021-02-26T14:26:01Z</dcterms:modified>
</cp:coreProperties>
</file>