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6" r:id="rId3"/>
    <p:sldId id="267" r:id="rId4"/>
    <p:sldId id="268" r:id="rId5"/>
    <p:sldId id="258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F9D387-A4DA-4BF4-BDC1-CD383F80F938}">
          <p14:sldIdLst>
            <p14:sldId id="256"/>
            <p14:sldId id="266"/>
            <p14:sldId id="267"/>
          </p14:sldIdLst>
        </p14:section>
        <p14:section name="Untitled Section" id="{FF8E9478-A7BC-476C-83B9-55E117E6B44C}">
          <p14:sldIdLst>
            <p14:sldId id="268"/>
            <p14:sldId id="258"/>
            <p14:sldId id="260"/>
            <p14:sldId id="270"/>
            <p14:sldId id="261"/>
            <p14:sldId id="262"/>
            <p14:sldId id="263"/>
            <p14:sldId id="264"/>
            <p14:sldId id="265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63039-CAC0-49A7-992C-F3BB38162568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527E9-D27E-4DF0-A0EF-E0B19AF978F7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6270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527E9-D27E-4DF0-A0EF-E0B19AF978F7}" type="slidenum">
              <a:rPr lang="hr-BA" smtClean="0"/>
              <a:t>3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6855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527E9-D27E-4DF0-A0EF-E0B19AF978F7}" type="slidenum">
              <a:rPr lang="hr-BA" smtClean="0"/>
              <a:t>6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92924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55610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6332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24204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98197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1507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22822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506926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880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73064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52567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50904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45928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7385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978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84858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87514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2695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72179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8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5.jp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4935-2DAB-40F7-B0F5-AE2A712E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hr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Klasse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6C661-B79B-4280-A7CE-2A40E67C7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Leseverstehen</a:t>
            </a:r>
            <a:endParaRPr lang="hr-BA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hr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Rajna Jović</a:t>
            </a:r>
          </a:p>
          <a:p>
            <a:pPr marL="0" indent="0" algn="r">
              <a:buNone/>
            </a:pPr>
            <a:r>
              <a:rPr lang="hr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 OŠ „Stevan Dušanić”</a:t>
            </a:r>
          </a:p>
          <a:p>
            <a:pPr marL="0" indent="0" algn="r">
              <a:buNone/>
            </a:pPr>
            <a:r>
              <a:rPr lang="hr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Teslić</a:t>
            </a:r>
          </a:p>
        </p:txBody>
      </p:sp>
    </p:spTree>
    <p:extLst>
      <p:ext uri="{BB962C8B-B14F-4D97-AF65-F5344CB8AC3E}">
        <p14:creationId xmlns:p14="http://schemas.microsoft.com/office/powerpoint/2010/main" val="11104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319A-D78E-4079-9B6F-9E17011B6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3992" y="345234"/>
            <a:ext cx="9189031" cy="541174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Antworte richtig oder falsch! (Seite 49</a:t>
            </a:r>
            <a:r>
              <a:rPr lang="hr-B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Aufgabe II</a:t>
            </a:r>
            <a:r>
              <a:rPr lang="de-DE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BA4AD-9CE4-49BB-9CFD-EDFEE6D3ED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2" y="886408"/>
            <a:ext cx="8976049" cy="59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7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CBA7E6-0F2E-4518-9DED-F16EA3A7E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065" y="802432"/>
            <a:ext cx="9601199" cy="505719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F5B9A0-DE40-446B-8248-B61C5D0A177A}"/>
              </a:ext>
            </a:extLst>
          </p:cNvPr>
          <p:cNvCxnSpPr/>
          <p:nvPr/>
        </p:nvCxnSpPr>
        <p:spPr>
          <a:xfrm flipV="1">
            <a:off x="10888823" y="1492898"/>
            <a:ext cx="709127" cy="76511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7A7F84-C6A7-44DE-B607-5808825E8058}"/>
              </a:ext>
            </a:extLst>
          </p:cNvPr>
          <p:cNvCxnSpPr/>
          <p:nvPr/>
        </p:nvCxnSpPr>
        <p:spPr>
          <a:xfrm flipV="1">
            <a:off x="10888823" y="2258008"/>
            <a:ext cx="709127" cy="6531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9830FE-C143-4A6A-AD1C-87911815B6FD}"/>
              </a:ext>
            </a:extLst>
          </p:cNvPr>
          <p:cNvCxnSpPr/>
          <p:nvPr/>
        </p:nvCxnSpPr>
        <p:spPr>
          <a:xfrm flipV="1">
            <a:off x="9209312" y="3079100"/>
            <a:ext cx="625151" cy="50385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8BC4E9-F2D6-4270-A15D-345FA9E85B5F}"/>
              </a:ext>
            </a:extLst>
          </p:cNvPr>
          <p:cNvCxnSpPr/>
          <p:nvPr/>
        </p:nvCxnSpPr>
        <p:spPr>
          <a:xfrm flipV="1">
            <a:off x="9274628" y="3666930"/>
            <a:ext cx="625151" cy="615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0DA94B-2066-4B03-9965-FFCF880C9E90}"/>
              </a:ext>
            </a:extLst>
          </p:cNvPr>
          <p:cNvCxnSpPr/>
          <p:nvPr/>
        </p:nvCxnSpPr>
        <p:spPr>
          <a:xfrm flipV="1">
            <a:off x="9013370" y="4366727"/>
            <a:ext cx="1017037" cy="10450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7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646D-053A-412B-96AF-E791A1EF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Hausaufgabe</a:t>
            </a:r>
            <a:endParaRPr lang="hr-B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C72B3-DFCE-47DC-89CE-11119BCE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B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Frag deinen Opa oder deine  Oma, was sie als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hr-B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nder machen mussten. Schreib in dein Heft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Hilfe:</a:t>
            </a:r>
          </a:p>
          <a:p>
            <a:pPr marL="0" indent="0">
              <a:buNone/>
            </a:pP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Vormittags war ich .............................</a:t>
            </a:r>
          </a:p>
          <a:p>
            <a:pPr marL="0" indent="0">
              <a:buNone/>
            </a:pP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Nachmittags hatte ich.........................</a:t>
            </a:r>
          </a:p>
          <a:p>
            <a:pPr marL="0" indent="0">
              <a:buNone/>
            </a:pP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Abend habe ich ............................</a:t>
            </a:r>
          </a:p>
          <a:p>
            <a:pPr marL="0" indent="0">
              <a:buNone/>
            </a:pP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Samstags habe ich ..............................</a:t>
            </a:r>
          </a:p>
          <a:p>
            <a:pPr marL="0" indent="0">
              <a:buNone/>
            </a:pP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Sonntag ........................................</a:t>
            </a:r>
            <a:endParaRPr lang="hr-B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02D15-7AFD-4EB7-A036-539F49316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4" y="258341"/>
            <a:ext cx="3302309" cy="19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7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5D5E-A63C-471A-9AB3-FC67A56D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 IHRE AUFMERKSAMKEIT!</a:t>
            </a:r>
            <a:endParaRPr lang="hr-B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1F2A9-8F68-47A5-A081-91C4DA3DA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34" y="2622485"/>
            <a:ext cx="3145598" cy="34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4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7B00-34E8-496E-86E4-58E3F961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63082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Ordne zu! </a:t>
            </a:r>
            <a:endParaRPr lang="hr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48983-8E0E-418F-8C09-B4EC8C16E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01" y="604096"/>
            <a:ext cx="1208703" cy="1611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E1566E-569D-4733-8B2C-F95BFFC7E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12" y="1172781"/>
            <a:ext cx="1859903" cy="1394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8187C-E6E4-436D-86E0-B763A29B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353" y="2938340"/>
            <a:ext cx="2607962" cy="1495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622EC4-A8E3-4554-A92F-402721E5F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44" y="2086689"/>
            <a:ext cx="1895670" cy="165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93E062-D591-4894-8461-0BF929A888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54" y="4981460"/>
            <a:ext cx="2243461" cy="14941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5E65BE-DE4D-4438-A718-D99F728F16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34" y="4025930"/>
            <a:ext cx="1809750" cy="2533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6D9EED-D16B-4E8D-B19A-AC43F076CE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2779" y="1404115"/>
            <a:ext cx="2985796" cy="468257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D89684-AE66-462B-A5AB-946F9E271213}"/>
              </a:ext>
            </a:extLst>
          </p:cNvPr>
          <p:cNvCxnSpPr/>
          <p:nvPr/>
        </p:nvCxnSpPr>
        <p:spPr>
          <a:xfrm>
            <a:off x="1343608" y="4025930"/>
            <a:ext cx="0" cy="4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07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543088-A0B9-403A-A75A-1F175E015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609" y="1268963"/>
            <a:ext cx="2985796" cy="46825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68AA7D-3ECD-4542-9232-1C78409B4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39" y="861541"/>
            <a:ext cx="1895670" cy="1658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56396E-F0F9-478C-ABB1-EE8C28B7E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01" y="604096"/>
            <a:ext cx="1208703" cy="1611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323877-A486-4EAE-A355-D63294021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12" y="1172781"/>
            <a:ext cx="1859903" cy="1394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EF5D6-EA96-4E37-9902-2D9758391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353" y="2938340"/>
            <a:ext cx="2607962" cy="1495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6C653-FAFE-4377-ADE4-B314844F6A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54" y="4981460"/>
            <a:ext cx="2243461" cy="1494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65086C-122A-4635-90B4-68E11AD70A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52" y="3166747"/>
            <a:ext cx="1809750" cy="25336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BA5B76-0A46-40F7-87FA-AF75E6C5AA98}"/>
              </a:ext>
            </a:extLst>
          </p:cNvPr>
          <p:cNvCxnSpPr/>
          <p:nvPr/>
        </p:nvCxnSpPr>
        <p:spPr>
          <a:xfrm>
            <a:off x="3442996" y="2304661"/>
            <a:ext cx="5607698" cy="32843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8254D6-270E-4E70-A2B8-31B2C8DDB171}"/>
              </a:ext>
            </a:extLst>
          </p:cNvPr>
          <p:cNvCxnSpPr/>
          <p:nvPr/>
        </p:nvCxnSpPr>
        <p:spPr>
          <a:xfrm flipV="1">
            <a:off x="3377682" y="2304661"/>
            <a:ext cx="6083559" cy="541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183C6E-68FB-4807-A61D-75708E6E2D9D}"/>
              </a:ext>
            </a:extLst>
          </p:cNvPr>
          <p:cNvCxnSpPr/>
          <p:nvPr/>
        </p:nvCxnSpPr>
        <p:spPr>
          <a:xfrm flipV="1">
            <a:off x="2878163" y="1268963"/>
            <a:ext cx="5123766" cy="2258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469A16-2ADE-4242-B3AD-3C68361C1FBC}"/>
              </a:ext>
            </a:extLst>
          </p:cNvPr>
          <p:cNvCxnSpPr/>
          <p:nvPr/>
        </p:nvCxnSpPr>
        <p:spPr>
          <a:xfrm flipV="1">
            <a:off x="3187126" y="3526971"/>
            <a:ext cx="5593227" cy="5784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6C0C18-6C13-48D4-B9C6-AC8F2185E322}"/>
              </a:ext>
            </a:extLst>
          </p:cNvPr>
          <p:cNvCxnSpPr/>
          <p:nvPr/>
        </p:nvCxnSpPr>
        <p:spPr>
          <a:xfrm flipV="1">
            <a:off x="2910820" y="4786604"/>
            <a:ext cx="2889977" cy="65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119F93-A535-49D8-97C3-8AF020064817}"/>
              </a:ext>
            </a:extLst>
          </p:cNvPr>
          <p:cNvCxnSpPr/>
          <p:nvPr/>
        </p:nvCxnSpPr>
        <p:spPr>
          <a:xfrm flipV="1">
            <a:off x="2910820" y="1054359"/>
            <a:ext cx="2731105" cy="42547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4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ECC4-DFC9-43E8-83B6-9BB3AD2D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8701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Lese den Text und markiere alle temporale Angaben (Wann?)</a:t>
            </a:r>
            <a:b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(Seite 49)</a:t>
            </a:r>
            <a:endParaRPr lang="hr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C91BD6-F049-4B7C-8851-47B114885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832" y="1782149"/>
            <a:ext cx="9786191" cy="475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F2A95B-7B57-4A6D-AABE-289203A19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356" y="169388"/>
            <a:ext cx="1519040" cy="78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5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F89999-D5E8-4316-BD2D-C87A3CD7B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84" y="3095114"/>
            <a:ext cx="1309396" cy="871344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B798F5F-279F-470F-8220-3E8FFEAF0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6791" y="774441"/>
            <a:ext cx="9778481" cy="551439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353CA3-6275-4422-BD60-595FECE965C7}"/>
              </a:ext>
            </a:extLst>
          </p:cNvPr>
          <p:cNvCxnSpPr/>
          <p:nvPr/>
        </p:nvCxnSpPr>
        <p:spPr>
          <a:xfrm>
            <a:off x="5924939" y="2752531"/>
            <a:ext cx="75577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970125-27FE-4E66-8161-2875E47F8AB5}"/>
              </a:ext>
            </a:extLst>
          </p:cNvPr>
          <p:cNvCxnSpPr/>
          <p:nvPr/>
        </p:nvCxnSpPr>
        <p:spPr>
          <a:xfrm>
            <a:off x="2407298" y="3573624"/>
            <a:ext cx="12223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EE6C82-5AC6-4849-AA32-07BB7A37249D}"/>
              </a:ext>
            </a:extLst>
          </p:cNvPr>
          <p:cNvCxnSpPr/>
          <p:nvPr/>
        </p:nvCxnSpPr>
        <p:spPr>
          <a:xfrm>
            <a:off x="6102996" y="3648269"/>
            <a:ext cx="12860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4A5F49-A632-4E49-8D0D-A1469147E61A}"/>
              </a:ext>
            </a:extLst>
          </p:cNvPr>
          <p:cNvCxnSpPr/>
          <p:nvPr/>
        </p:nvCxnSpPr>
        <p:spPr>
          <a:xfrm>
            <a:off x="10702212" y="3760237"/>
            <a:ext cx="7931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C3E295-F133-49C3-9D83-AB1ACB35E358}"/>
              </a:ext>
            </a:extLst>
          </p:cNvPr>
          <p:cNvCxnSpPr>
            <a:cxnSpLocks/>
          </p:cNvCxnSpPr>
          <p:nvPr/>
        </p:nvCxnSpPr>
        <p:spPr>
          <a:xfrm>
            <a:off x="10478278" y="4208106"/>
            <a:ext cx="10170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24AEB0-596F-43C3-9EFA-F10C8742549E}"/>
              </a:ext>
            </a:extLst>
          </p:cNvPr>
          <p:cNvCxnSpPr/>
          <p:nvPr/>
        </p:nvCxnSpPr>
        <p:spPr>
          <a:xfrm>
            <a:off x="2407298" y="4385388"/>
            <a:ext cx="7464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574C04-0911-4B25-9C9E-B39BA76EDF9E}"/>
              </a:ext>
            </a:extLst>
          </p:cNvPr>
          <p:cNvCxnSpPr/>
          <p:nvPr/>
        </p:nvCxnSpPr>
        <p:spPr>
          <a:xfrm>
            <a:off x="4795935" y="4879910"/>
            <a:ext cx="10170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977448-9A3B-4A01-8B3A-560598CE305E}"/>
              </a:ext>
            </a:extLst>
          </p:cNvPr>
          <p:cNvCxnSpPr/>
          <p:nvPr/>
        </p:nvCxnSpPr>
        <p:spPr>
          <a:xfrm>
            <a:off x="9784702" y="5029200"/>
            <a:ext cx="9175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C3C53D-D4F2-4046-B3C2-615BABDAA500}"/>
              </a:ext>
            </a:extLst>
          </p:cNvPr>
          <p:cNvCxnSpPr/>
          <p:nvPr/>
        </p:nvCxnSpPr>
        <p:spPr>
          <a:xfrm>
            <a:off x="4282751" y="5859624"/>
            <a:ext cx="89573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76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F357B7-4980-4EE6-AAC2-CD5A53EC4507}"/>
              </a:ext>
            </a:extLst>
          </p:cNvPr>
          <p:cNvSpPr txBox="1"/>
          <p:nvPr/>
        </p:nvSpPr>
        <p:spPr>
          <a:xfrm>
            <a:off x="1754155" y="463812"/>
            <a:ext cx="92769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Ergänze (mit teporalen Angaben aus dem Text)!</a:t>
            </a: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hr-BA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2315B-7C5C-4184-A18F-1B5CF092CE3A}"/>
              </a:ext>
            </a:extLst>
          </p:cNvPr>
          <p:cNvSpPr txBox="1"/>
          <p:nvPr/>
        </p:nvSpPr>
        <p:spPr>
          <a:xfrm>
            <a:off x="2500604" y="2117479"/>
            <a:ext cx="7000291" cy="2127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hr-B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Vormittags hatte er _________________.</a:t>
            </a:r>
            <a:endParaRPr lang="hr-B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hr-B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Nachmittags hat er im ____________ gearbeitet.</a:t>
            </a:r>
            <a:endParaRPr lang="hr-B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hr-B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Abends hat er seine ______________ gemacht.</a:t>
            </a:r>
            <a:endParaRPr lang="hr-B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hr-B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Samstags hatte er ___________________.</a:t>
            </a:r>
            <a:endParaRPr lang="hr-B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hr-B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Sonntags hat er mit Freunden __________ gespielt</a:t>
            </a:r>
            <a:r>
              <a:rPr lang="hr-BA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B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E4C4D1-9BA3-45A9-8DAB-96B72B9B7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1" y="454482"/>
            <a:ext cx="1583462" cy="1662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3E43C4-3864-4A50-86C6-04B927DEC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96" y="4553339"/>
            <a:ext cx="1820967" cy="1820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CC769D-A7DD-459E-88AB-8D13D3903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881" y="4717846"/>
            <a:ext cx="2287508" cy="1676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4BE4CA-A7C0-4221-B4F8-1AA97F9D1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69" y="2596118"/>
            <a:ext cx="1803140" cy="18031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2B5EC7-16AF-445D-9C5B-38C27A14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017" y="485531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F512F3-CEF5-4593-B7D8-3C81E7AE180A}"/>
              </a:ext>
            </a:extLst>
          </p:cNvPr>
          <p:cNvSpPr txBox="1"/>
          <p:nvPr/>
        </p:nvSpPr>
        <p:spPr>
          <a:xfrm>
            <a:off x="2416629" y="1026367"/>
            <a:ext cx="8238930" cy="5031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hr-B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Vormittags hatte er </a:t>
            </a: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Schule.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hr-BA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hr-B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Nachmittags hat er im </a:t>
            </a:r>
            <a:r>
              <a:rPr lang="de-DE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Kino</a:t>
            </a:r>
            <a:r>
              <a:rPr lang="hr-B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B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gearbeitet.</a:t>
            </a:r>
            <a:endParaRPr lang="de-DE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hr-B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hr-B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Abends hat er seine </a:t>
            </a:r>
            <a:r>
              <a:rPr lang="de-DE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Hausaufgaben</a:t>
            </a:r>
            <a:r>
              <a:rPr lang="hr-B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gemacht.</a:t>
            </a:r>
            <a:endParaRPr lang="de-DE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hr-B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hr-B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Samstags hatte er </a:t>
            </a:r>
            <a:r>
              <a:rPr lang="de-DE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 Unterricht</a:t>
            </a:r>
            <a:r>
              <a:rPr lang="hr-B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hr-B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hr-B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Sonntags hat er mit Freunden </a:t>
            </a:r>
            <a:r>
              <a:rPr lang="de-DE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Fußball</a:t>
            </a:r>
            <a:r>
              <a:rPr lang="hr-B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B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gespielt</a:t>
            </a:r>
            <a:r>
              <a:rPr lang="hr-B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BA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5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9A49-1491-4B32-8249-8D823C7B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77282"/>
            <a:ext cx="10018713" cy="970383"/>
          </a:xfrm>
        </p:spPr>
        <p:txBody>
          <a:bodyPr>
            <a:normAutofit/>
          </a:bodyPr>
          <a:lstStyle/>
          <a:p>
            <a:pPr algn="l"/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Markiere die richtige Antwort! a) b) oder c)</a:t>
            </a:r>
            <a:endParaRPr lang="hr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C6943-EDFA-46C7-BE3F-019984B0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253" y="1147665"/>
            <a:ext cx="10018713" cy="543041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de-D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F2671-A378-47B8-A1F5-038FFD615A77}"/>
              </a:ext>
            </a:extLst>
          </p:cNvPr>
          <p:cNvSpPr txBox="1"/>
          <p:nvPr/>
        </p:nvSpPr>
        <p:spPr>
          <a:xfrm>
            <a:off x="2974133" y="1147665"/>
            <a:ext cx="6097554" cy="571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Opa Albert sagt: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de-D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r-B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 hatte viel Freizeit als ich Schüler war</a:t>
            </a:r>
            <a:r>
              <a:rPr lang="de-D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hr-B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de-D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r-B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 hatte keine Freizeit als ich Schüler war</a:t>
            </a:r>
            <a:r>
              <a:rPr lang="de-D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hr-B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de-D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r-B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 hatte samstags und sonntags Zeit als ich Schüler war</a:t>
            </a:r>
            <a:r>
              <a:rPr lang="de-DE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hr-B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Vormittags: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hr-B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hatte er Schule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hr-B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 er im Kino gearbeitet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r-B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 er seine Hausaufgaben gemacht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 hat am Sonntag: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hr-B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Mutter im Haus geholfen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hr-B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lange geschlafen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r-B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 Freunden Fußball gespielt</a:t>
            </a:r>
          </a:p>
        </p:txBody>
      </p:sp>
    </p:spTree>
    <p:extLst>
      <p:ext uri="{BB962C8B-B14F-4D97-AF65-F5344CB8AC3E}">
        <p14:creationId xmlns:p14="http://schemas.microsoft.com/office/powerpoint/2010/main" val="283481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53A07E-08D4-4D7B-85C2-6E8A6460A944}"/>
              </a:ext>
            </a:extLst>
          </p:cNvPr>
          <p:cNvSpPr txBox="1"/>
          <p:nvPr/>
        </p:nvSpPr>
        <p:spPr>
          <a:xfrm>
            <a:off x="2453951" y="923732"/>
            <a:ext cx="7595118" cy="5404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Opa Albert sagt:</a:t>
            </a:r>
            <a:endParaRPr lang="hr-B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de-D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r-B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 hatte viel Freizeit als ich Schüler war</a:t>
            </a:r>
            <a:r>
              <a:rPr lang="de-D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hr-B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de-DE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r-BA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 hatte keine Freizeit als ich Schüler war</a:t>
            </a:r>
            <a:r>
              <a:rPr lang="de-DE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hr-B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de-D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r-B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 hatte samstags und sonntags Zeit als ich Schüler war</a:t>
            </a:r>
            <a:r>
              <a:rPr lang="de-D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hr-B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Vormittags:</a:t>
            </a:r>
            <a:endParaRPr lang="hr-B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hr-BA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hatte er Schule</a:t>
            </a:r>
            <a:endParaRPr lang="hr-BA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hr-B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 er im Kino gearbeitet</a:t>
            </a:r>
            <a:endParaRPr lang="hr-B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r-B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 er seine Hausaufgaben gemacht</a:t>
            </a:r>
            <a:endParaRPr lang="hr-B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 hat am Sonntag:</a:t>
            </a:r>
            <a:endParaRPr lang="hr-B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hr-B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Mutter im Haus geholfen</a:t>
            </a:r>
            <a:endParaRPr lang="hr-B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hr-B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lange geschlafen</a:t>
            </a:r>
            <a:endParaRPr lang="hr-B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r-BA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 Freunden Fußball gespielt</a:t>
            </a:r>
            <a:endParaRPr lang="hr-B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95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131</TotalTime>
  <Words>317</Words>
  <Application>Microsoft Office PowerPoint</Application>
  <PresentationFormat>Widescreen</PresentationFormat>
  <Paragraphs>65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</vt:lpstr>
      <vt:lpstr>Parallax</vt:lpstr>
      <vt:lpstr>VII Klasse</vt:lpstr>
      <vt:lpstr>1. Ordne zu! </vt:lpstr>
      <vt:lpstr>PowerPoint Presentation</vt:lpstr>
      <vt:lpstr>Lese den Text und markiere alle temporale Angaben (Wann?) (Seite 49)</vt:lpstr>
      <vt:lpstr>PowerPoint Presentation</vt:lpstr>
      <vt:lpstr>PowerPoint Presentation</vt:lpstr>
      <vt:lpstr>PowerPoint Presentation</vt:lpstr>
      <vt:lpstr>Markiere die richtige Antwort! a) b) oder c)</vt:lpstr>
      <vt:lpstr>PowerPoint Presentation</vt:lpstr>
      <vt:lpstr>Antworte richtig oder falsch! (Seite 49, Aufgabe II)</vt:lpstr>
      <vt:lpstr>PowerPoint Presentation</vt:lpstr>
      <vt:lpstr>Hausaufgabe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Klasse</dc:title>
  <dc:creator>Korisnik</dc:creator>
  <cp:lastModifiedBy>Korisnik</cp:lastModifiedBy>
  <cp:revision>21</cp:revision>
  <dcterms:created xsi:type="dcterms:W3CDTF">2021-02-22T20:42:19Z</dcterms:created>
  <dcterms:modified xsi:type="dcterms:W3CDTF">2021-02-25T17:21:12Z</dcterms:modified>
</cp:coreProperties>
</file>