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9"/>
  </p:handoutMasterIdLst>
  <p:sldIdLst>
    <p:sldId id="256" r:id="rId2"/>
    <p:sldId id="257" r:id="rId3"/>
    <p:sldId id="259" r:id="rId4"/>
    <p:sldId id="261" r:id="rId5"/>
    <p:sldId id="262" r:id="rId6"/>
    <p:sldId id="263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rgbClr val="FF0000"/>
    </p:penClr>
  </p:showPr>
  <p:clrMru>
    <a:srgbClr val="11C1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84" y="-3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6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заглављ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Чувар мјеста податак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E3F53-5DD9-4E67-B3CF-CE09DA8612A0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4" name="Чувар мјеста подножј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Чувар мјеста броја слај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84309-277A-47E1-998A-68DC9BB37F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Слајд насло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bs-Cyrl-BA" smtClean="0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Cyrl-BA" smtClean="0"/>
              <a:t>Кликните да бисте додали стил поднаслова прототипа</a:t>
            </a:r>
            <a:endParaRPr lang="en-US"/>
          </a:p>
        </p:txBody>
      </p:sp>
      <p:sp>
        <p:nvSpPr>
          <p:cNvPr id="4" name="Чувар мјеста податак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1555-D273-42EE-9480-0405732AD121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Чувар мјеста подножј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Чувар мјеста броја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061E-6A84-4783-AF0D-075FA33DC2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smtClean="0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Чувар мјеста вертикалног текста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Cyrl-BA" smtClean="0"/>
              <a:t>Кликните да бисте уредили стилове текста прототипа</a:t>
            </a:r>
          </a:p>
          <a:p>
            <a:pPr lvl="1"/>
            <a:r>
              <a:rPr lang="bs-Cyrl-BA" smtClean="0"/>
              <a:t>Други ниво</a:t>
            </a:r>
          </a:p>
          <a:p>
            <a:pPr lvl="2"/>
            <a:r>
              <a:rPr lang="bs-Cyrl-BA" smtClean="0"/>
              <a:t>Трећи ниво</a:t>
            </a:r>
          </a:p>
          <a:p>
            <a:pPr lvl="3"/>
            <a:r>
              <a:rPr lang="bs-Cyrl-BA" smtClean="0"/>
              <a:t>Четврти ниво</a:t>
            </a:r>
          </a:p>
          <a:p>
            <a:pPr lvl="4"/>
            <a:r>
              <a:rPr lang="bs-Cyrl-BA" smtClean="0"/>
              <a:t>Пети ниво</a:t>
            </a:r>
            <a:endParaRPr lang="en-US"/>
          </a:p>
        </p:txBody>
      </p:sp>
      <p:sp>
        <p:nvSpPr>
          <p:cNvPr id="4" name="Чувар мјеста податак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1555-D273-42EE-9480-0405732AD121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Чувар мјеста подножј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јеста броја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061E-6A84-4783-AF0D-075FA33DC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bs-Cyrl-BA" smtClean="0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Чувар мјеста вертикалног текста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bs-Cyrl-BA" smtClean="0"/>
              <a:t>Кликните да бисте уредили стилове текста прототипа</a:t>
            </a:r>
          </a:p>
          <a:p>
            <a:pPr lvl="1"/>
            <a:r>
              <a:rPr lang="bs-Cyrl-BA" smtClean="0"/>
              <a:t>Други ниво</a:t>
            </a:r>
          </a:p>
          <a:p>
            <a:pPr lvl="2"/>
            <a:r>
              <a:rPr lang="bs-Cyrl-BA" smtClean="0"/>
              <a:t>Трећи ниво</a:t>
            </a:r>
          </a:p>
          <a:p>
            <a:pPr lvl="3"/>
            <a:r>
              <a:rPr lang="bs-Cyrl-BA" smtClean="0"/>
              <a:t>Четврти ниво</a:t>
            </a:r>
          </a:p>
          <a:p>
            <a:pPr lvl="4"/>
            <a:r>
              <a:rPr lang="bs-Cyrl-BA" smtClean="0"/>
              <a:t>Пети ниво</a:t>
            </a:r>
            <a:endParaRPr lang="en-US"/>
          </a:p>
        </p:txBody>
      </p:sp>
      <p:sp>
        <p:nvSpPr>
          <p:cNvPr id="4" name="Чувар мјеста податак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1555-D273-42EE-9480-0405732AD121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5" name="Чувар мјеста подножј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Чувар мјеста броја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061E-6A84-4783-AF0D-075FA33DC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smtClean="0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Чувар мјеста садржаја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Cyrl-BA" smtClean="0"/>
              <a:t>Кликните да бисте уредили стилове текста прототипа</a:t>
            </a:r>
          </a:p>
          <a:p>
            <a:pPr lvl="1"/>
            <a:r>
              <a:rPr lang="bs-Cyrl-BA" smtClean="0"/>
              <a:t>Други ниво</a:t>
            </a:r>
          </a:p>
          <a:p>
            <a:pPr lvl="2"/>
            <a:r>
              <a:rPr lang="bs-Cyrl-BA" smtClean="0"/>
              <a:t>Трећи ниво</a:t>
            </a:r>
          </a:p>
          <a:p>
            <a:pPr lvl="3"/>
            <a:r>
              <a:rPr lang="bs-Cyrl-BA" smtClean="0"/>
              <a:t>Четврти ниво</a:t>
            </a:r>
          </a:p>
          <a:p>
            <a:pPr lvl="4"/>
            <a:r>
              <a:rPr lang="bs-Cyrl-BA" smtClean="0"/>
              <a:t>Пети ниво</a:t>
            </a:r>
            <a:endParaRPr lang="en-US"/>
          </a:p>
        </p:txBody>
      </p:sp>
      <p:sp>
        <p:nvSpPr>
          <p:cNvPr id="4" name="Чувар мјеста податак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1555-D273-42EE-9480-0405732AD121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Чувар мјеста подножј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Чувар мјеста броја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061E-6A84-4783-AF0D-075FA33DC2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лом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Cyrl-BA" smtClean="0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Чувар мјеста текста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Cyrl-BA" smtClean="0"/>
              <a:t>Кликните да бисте уредили стилове текста прототипа</a:t>
            </a:r>
          </a:p>
        </p:txBody>
      </p:sp>
      <p:sp>
        <p:nvSpPr>
          <p:cNvPr id="4" name="Чувар мјеста податак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1555-D273-42EE-9480-0405732AD121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Чувар мјеста подножј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Чувар мјеста броја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061E-6A84-4783-AF0D-075FA33DC2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Наслов и 2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smtClean="0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Чувар мјеста садржаја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Cyrl-BA" smtClean="0"/>
              <a:t>Кликните да бисте уредили стилове текста прототипа</a:t>
            </a:r>
          </a:p>
          <a:p>
            <a:pPr lvl="1"/>
            <a:r>
              <a:rPr lang="bs-Cyrl-BA" smtClean="0"/>
              <a:t>Други ниво</a:t>
            </a:r>
          </a:p>
          <a:p>
            <a:pPr lvl="2"/>
            <a:r>
              <a:rPr lang="bs-Cyrl-BA" smtClean="0"/>
              <a:t>Трећи ниво</a:t>
            </a:r>
          </a:p>
          <a:p>
            <a:pPr lvl="3"/>
            <a:r>
              <a:rPr lang="bs-Cyrl-BA" smtClean="0"/>
              <a:t>Четврти ниво</a:t>
            </a:r>
          </a:p>
          <a:p>
            <a:pPr lvl="4"/>
            <a:r>
              <a:rPr lang="bs-Cyrl-BA" smtClean="0"/>
              <a:t>Пети ниво</a:t>
            </a:r>
            <a:endParaRPr lang="en-US"/>
          </a:p>
        </p:txBody>
      </p:sp>
      <p:sp>
        <p:nvSpPr>
          <p:cNvPr id="4" name="Чувар мјеста садржаја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Cyrl-BA" smtClean="0"/>
              <a:t>Кликните да бисте уредили стилове текста прототипа</a:t>
            </a:r>
          </a:p>
          <a:p>
            <a:pPr lvl="1"/>
            <a:r>
              <a:rPr lang="bs-Cyrl-BA" smtClean="0"/>
              <a:t>Други ниво</a:t>
            </a:r>
          </a:p>
          <a:p>
            <a:pPr lvl="2"/>
            <a:r>
              <a:rPr lang="bs-Cyrl-BA" smtClean="0"/>
              <a:t>Трећи ниво</a:t>
            </a:r>
          </a:p>
          <a:p>
            <a:pPr lvl="3"/>
            <a:r>
              <a:rPr lang="bs-Cyrl-BA" smtClean="0"/>
              <a:t>Четврти ниво</a:t>
            </a:r>
          </a:p>
          <a:p>
            <a:pPr lvl="4"/>
            <a:r>
              <a:rPr lang="bs-Cyrl-BA" smtClean="0"/>
              <a:t>Пети ниво</a:t>
            </a:r>
            <a:endParaRPr lang="en-US"/>
          </a:p>
        </p:txBody>
      </p:sp>
      <p:sp>
        <p:nvSpPr>
          <p:cNvPr id="5" name="Чувар мјеста податак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1555-D273-42EE-9480-0405732AD121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6" name="Чувар мјеста подножј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Чувар мјеста броја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061E-6A84-4783-AF0D-075FA33DC2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Упоредб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Cyrl-BA" smtClean="0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Чувар мјеста текста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Cyrl-BA" smtClean="0"/>
              <a:t>Кликните да бисте уредили стилове текста прототипа</a:t>
            </a:r>
          </a:p>
        </p:txBody>
      </p:sp>
      <p:sp>
        <p:nvSpPr>
          <p:cNvPr id="4" name="Чувар мјеста садржаја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Cyrl-BA" smtClean="0"/>
              <a:t>Кликните да бисте уредили стилове текста прототипа</a:t>
            </a:r>
          </a:p>
          <a:p>
            <a:pPr lvl="1"/>
            <a:r>
              <a:rPr lang="bs-Cyrl-BA" smtClean="0"/>
              <a:t>Други ниво</a:t>
            </a:r>
          </a:p>
          <a:p>
            <a:pPr lvl="2"/>
            <a:r>
              <a:rPr lang="bs-Cyrl-BA" smtClean="0"/>
              <a:t>Трећи ниво</a:t>
            </a:r>
          </a:p>
          <a:p>
            <a:pPr lvl="3"/>
            <a:r>
              <a:rPr lang="bs-Cyrl-BA" smtClean="0"/>
              <a:t>Четврти ниво</a:t>
            </a:r>
          </a:p>
          <a:p>
            <a:pPr lvl="4"/>
            <a:r>
              <a:rPr lang="bs-Cyrl-BA" smtClean="0"/>
              <a:t>Пети ниво</a:t>
            </a:r>
            <a:endParaRPr lang="en-US"/>
          </a:p>
        </p:txBody>
      </p:sp>
      <p:sp>
        <p:nvSpPr>
          <p:cNvPr id="5" name="Чувар мјеста текста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Cyrl-BA" smtClean="0"/>
              <a:t>Кликните да бисте уредили стилове текста прототипа</a:t>
            </a:r>
          </a:p>
        </p:txBody>
      </p:sp>
      <p:sp>
        <p:nvSpPr>
          <p:cNvPr id="6" name="Чувар мјеста садржаја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Cyrl-BA" smtClean="0"/>
              <a:t>Кликните да бисте уредили стилове текста прототипа</a:t>
            </a:r>
          </a:p>
          <a:p>
            <a:pPr lvl="1"/>
            <a:r>
              <a:rPr lang="bs-Cyrl-BA" smtClean="0"/>
              <a:t>Други ниво</a:t>
            </a:r>
          </a:p>
          <a:p>
            <a:pPr lvl="2"/>
            <a:r>
              <a:rPr lang="bs-Cyrl-BA" smtClean="0"/>
              <a:t>Трећи ниво</a:t>
            </a:r>
          </a:p>
          <a:p>
            <a:pPr lvl="3"/>
            <a:r>
              <a:rPr lang="bs-Cyrl-BA" smtClean="0"/>
              <a:t>Четврти ниво</a:t>
            </a:r>
          </a:p>
          <a:p>
            <a:pPr lvl="4"/>
            <a:r>
              <a:rPr lang="bs-Cyrl-BA" smtClean="0"/>
              <a:t>Пети ниво</a:t>
            </a:r>
            <a:endParaRPr lang="en-US"/>
          </a:p>
        </p:txBody>
      </p:sp>
      <p:sp>
        <p:nvSpPr>
          <p:cNvPr id="7" name="Чувар мјеста податак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1555-D273-42EE-9480-0405732AD121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8" name="Чувар мјеста подножј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Чувар мјеста броја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061E-6A84-4783-AF0D-075FA33DC2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smtClean="0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Чувар мјеста податак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1555-D273-42EE-9480-0405732AD121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4" name="Чувар мјеста подножј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Чувар мјеста броја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061E-6A84-4783-AF0D-075FA33DC2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податак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1555-D273-42EE-9480-0405732AD121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3" name="Чувар мјеста подножј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Чувар мјеста броја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061E-6A84-4783-AF0D-075FA33DC2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описом слик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Cyrl-BA" smtClean="0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Чувар мјеста садржаја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Cyrl-BA" smtClean="0"/>
              <a:t>Кликните да бисте уредили стилове текста прототипа</a:t>
            </a:r>
          </a:p>
          <a:p>
            <a:pPr lvl="1"/>
            <a:r>
              <a:rPr lang="bs-Cyrl-BA" smtClean="0"/>
              <a:t>Други ниво</a:t>
            </a:r>
          </a:p>
          <a:p>
            <a:pPr lvl="2"/>
            <a:r>
              <a:rPr lang="bs-Cyrl-BA" smtClean="0"/>
              <a:t>Трећи ниво</a:t>
            </a:r>
          </a:p>
          <a:p>
            <a:pPr lvl="3"/>
            <a:r>
              <a:rPr lang="bs-Cyrl-BA" smtClean="0"/>
              <a:t>Четврти ниво</a:t>
            </a:r>
          </a:p>
          <a:p>
            <a:pPr lvl="4"/>
            <a:r>
              <a:rPr lang="bs-Cyrl-BA" smtClean="0"/>
              <a:t>Пети ниво</a:t>
            </a:r>
            <a:endParaRPr lang="en-US"/>
          </a:p>
        </p:txBody>
      </p:sp>
      <p:sp>
        <p:nvSpPr>
          <p:cNvPr id="4" name="Чувар мјеста текста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Cyrl-BA" smtClean="0"/>
              <a:t>Кликните да бисте уредили стилове текста прототипа</a:t>
            </a:r>
          </a:p>
        </p:txBody>
      </p:sp>
      <p:sp>
        <p:nvSpPr>
          <p:cNvPr id="5" name="Чувар мјеста податак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1555-D273-42EE-9480-0405732AD121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6" name="Чувар мјеста подножј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Чувар мјеста броја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061E-6A84-4783-AF0D-075FA33DC2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описом слик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Cyrl-BA" smtClean="0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Чувар мјеста за слике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Чувар мјеста текста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Cyrl-BA" smtClean="0"/>
              <a:t>Кликните да бисте уредили стилове текста прототипа</a:t>
            </a:r>
          </a:p>
        </p:txBody>
      </p:sp>
      <p:sp>
        <p:nvSpPr>
          <p:cNvPr id="5" name="Чувар мјеста податак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61555-D273-42EE-9480-0405732AD121}" type="datetimeFigureOut">
              <a:rPr lang="en-US" smtClean="0"/>
              <a:pPr/>
              <a:t>3/3/2021</a:t>
            </a:fld>
            <a:endParaRPr lang="en-US"/>
          </a:p>
        </p:txBody>
      </p:sp>
      <p:sp>
        <p:nvSpPr>
          <p:cNvPr id="6" name="Чувар мјеста подножј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Чувар мјеста броја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8061E-6A84-4783-AF0D-075FA33DC2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1C1FF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јеста наслова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Cyrl-BA" smtClean="0"/>
              <a:t>Кликните да бисте уредили стилове прототипа наслова</a:t>
            </a:r>
            <a:endParaRPr lang="en-US"/>
          </a:p>
        </p:txBody>
      </p:sp>
      <p:sp>
        <p:nvSpPr>
          <p:cNvPr id="3" name="Чувар мјеста текста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Cyrl-BA" smtClean="0"/>
              <a:t>Кликните да бисте уредили стилове текста прототипа</a:t>
            </a:r>
          </a:p>
          <a:p>
            <a:pPr lvl="1"/>
            <a:r>
              <a:rPr lang="bs-Cyrl-BA" smtClean="0"/>
              <a:t>Други ниво</a:t>
            </a:r>
          </a:p>
          <a:p>
            <a:pPr lvl="2"/>
            <a:r>
              <a:rPr lang="bs-Cyrl-BA" smtClean="0"/>
              <a:t>Трећи ниво</a:t>
            </a:r>
          </a:p>
          <a:p>
            <a:pPr lvl="3"/>
            <a:r>
              <a:rPr lang="bs-Cyrl-BA" smtClean="0"/>
              <a:t>Четврти ниво</a:t>
            </a:r>
          </a:p>
          <a:p>
            <a:pPr lvl="4"/>
            <a:r>
              <a:rPr lang="bs-Cyrl-BA" smtClean="0"/>
              <a:t>Пети ниво</a:t>
            </a:r>
            <a:endParaRPr lang="en-US"/>
          </a:p>
        </p:txBody>
      </p:sp>
      <p:sp>
        <p:nvSpPr>
          <p:cNvPr id="4" name="Чувар мјеста податак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1555-D273-42EE-9480-0405732AD121}" type="datetimeFigureOut">
              <a:rPr lang="en-US" smtClean="0"/>
              <a:pPr/>
              <a:t>3/3/2021</a:t>
            </a:fld>
            <a:endParaRPr lang="en-US" dirty="0"/>
          </a:p>
        </p:txBody>
      </p:sp>
      <p:sp>
        <p:nvSpPr>
          <p:cNvPr id="5" name="Чувар мјеста подножја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Чувар мјеста броја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8061E-6A84-4783-AF0D-075FA33DC2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3568" y="987574"/>
            <a:ext cx="7772400" cy="1571635"/>
          </a:xfrm>
        </p:spPr>
        <p:txBody>
          <a:bodyPr>
            <a:normAutofit/>
          </a:bodyPr>
          <a:lstStyle/>
          <a:p>
            <a:pPr algn="ctr"/>
            <a:r>
              <a:rPr lang="sr-Cyrl-R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РАЗРЕД</a:t>
            </a:r>
            <a:br>
              <a:rPr lang="sr-Cyrl-R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МАТЕМАТИКА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403648" y="2499742"/>
            <a:ext cx="6400800" cy="1511028"/>
          </a:xfrm>
        </p:spPr>
        <p:txBody>
          <a:bodyPr/>
          <a:lstStyle/>
          <a:p>
            <a:pPr algn="ctr"/>
            <a:r>
              <a:rPr lang="sr-Cyrl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ИЗРАЧУНАВАЊЕ ПОВРШИНЕ КВАДРА И КОЦКЕ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Чувар мјеста садржаја 4" descr="KOC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357172"/>
            <a:ext cx="3929090" cy="2625347"/>
          </a:xfrm>
        </p:spPr>
      </p:pic>
      <p:pic>
        <p:nvPicPr>
          <p:cNvPr id="25603" name="Picture 3" descr="C:\Users\KORISNIK\Downloads\KVADA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57172"/>
            <a:ext cx="3643339" cy="2625347"/>
          </a:xfrm>
          <a:prstGeom prst="rect">
            <a:avLst/>
          </a:prstGeom>
          <a:noFill/>
        </p:spPr>
      </p:pic>
      <p:sp>
        <p:nvSpPr>
          <p:cNvPr id="7" name="Оквир за текст 6"/>
          <p:cNvSpPr txBox="1"/>
          <p:nvPr/>
        </p:nvSpPr>
        <p:spPr>
          <a:xfrm>
            <a:off x="928662" y="3214692"/>
            <a:ext cx="3139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КВАДАР</a:t>
            </a:r>
            <a:endParaRPr lang="sr-Latn-R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 = 2 · (ab + ac + bc)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квир за текст 7"/>
          <p:cNvSpPr txBox="1"/>
          <p:nvPr/>
        </p:nvSpPr>
        <p:spPr>
          <a:xfrm>
            <a:off x="5436096" y="3219822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КОЦКА</a:t>
            </a:r>
            <a:endParaRPr lang="sr-Latn-R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 = 6 · a · a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јеста садржаја 2"/>
          <p:cNvSpPr>
            <a:spLocks noGrp="1"/>
          </p:cNvSpPr>
          <p:nvPr>
            <p:ph idx="1"/>
          </p:nvPr>
        </p:nvSpPr>
        <p:spPr>
          <a:xfrm>
            <a:off x="500034" y="571486"/>
            <a:ext cx="8229600" cy="928694"/>
          </a:xfrm>
        </p:spPr>
        <p:txBody>
          <a:bodyPr>
            <a:normAutofit/>
          </a:bodyPr>
          <a:lstStyle/>
          <a:p>
            <a:pPr marL="342900" indent="-342900" algn="just">
              <a:buAutoNum type="arabicPeriod"/>
            </a:pP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Израчунај површину квадра чије су дужине ивица: </a:t>
            </a:r>
          </a:p>
          <a:p>
            <a:pPr marL="342900" indent="-342900" algn="just">
              <a:buNone/>
            </a:pP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а = 6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3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2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indent="-342900">
              <a:buNone/>
            </a:pP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Оквир за текст 3"/>
          <p:cNvSpPr txBox="1"/>
          <p:nvPr/>
        </p:nvSpPr>
        <p:spPr>
          <a:xfrm>
            <a:off x="571472" y="1714494"/>
            <a:ext cx="18573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= 6 cm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 = 3 cm</a:t>
            </a:r>
          </a:p>
          <a:p>
            <a:r>
              <a:rPr lang="sr-Latn-R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 = 2 cm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 = ?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квир за текст 7"/>
          <p:cNvSpPr txBox="1"/>
          <p:nvPr/>
        </p:nvSpPr>
        <p:spPr>
          <a:xfrm>
            <a:off x="2428860" y="1785932"/>
            <a:ext cx="64294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2 · (а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а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42900" indent="-342900" algn="just"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2 · (6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· 3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+ 6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· 2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+ 3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· 2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342900" indent="-342900" algn="just"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2 · </a:t>
            </a:r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18 </a:t>
            </a:r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cm²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+ 12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cm²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+ 6 </a:t>
            </a:r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cm²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marL="342900" indent="-342900" algn="just"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2 · 36 </a:t>
            </a:r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cm²</a:t>
            </a:r>
            <a:endParaRPr lang="sr-Cyrl-R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72 </a:t>
            </a:r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cm²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квир за текст 2"/>
          <p:cNvSpPr txBox="1"/>
          <p:nvPr/>
        </p:nvSpPr>
        <p:spPr>
          <a:xfrm>
            <a:off x="785786" y="642924"/>
            <a:ext cx="72866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bs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зрачунај површину коцке чија је дужина ивице а = 4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dm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sr-Cyrl-R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bs-Cyrl-BA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 = 4 </a:t>
            </a:r>
            <a:r>
              <a:rPr lang="sr-Latn-R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dm 2 cm = 42 cm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 = ?</a:t>
            </a:r>
          </a:p>
          <a:p>
            <a:endParaRPr lang="sr-Latn-R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 = 6 · a · a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 = 6 · 42 cm · 42 cm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 = 6 · 1764 cm²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 = 10 584 cm²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вир за текст 1"/>
          <p:cNvSpPr txBox="1"/>
          <p:nvPr/>
        </p:nvSpPr>
        <p:spPr>
          <a:xfrm>
            <a:off x="755576" y="311408"/>
            <a:ext cx="671517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bs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оцка има површину 96 </a:t>
            </a:r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cm²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bs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зрачунај дужину њене ивице.</a:t>
            </a:r>
            <a:endParaRPr lang="sr-Latn-R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Latn-RS" sz="24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 = 96 cm²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= ?</a:t>
            </a:r>
          </a:p>
          <a:p>
            <a:endParaRPr lang="sr-Latn-R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 = 6 · a ·a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 = 6 · a²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 cm² = 6 · a²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a² = 96 cm² : 6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a² = 16 cm²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· a = 16 cm²</a:t>
            </a:r>
          </a:p>
          <a:p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= 4 cm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вир за текст 1"/>
          <p:cNvSpPr txBox="1"/>
          <p:nvPr/>
        </p:nvSpPr>
        <p:spPr>
          <a:xfrm>
            <a:off x="251520" y="339502"/>
            <a:ext cx="76071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bs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чионица је у облику квадра дужине 10</a:t>
            </a:r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ширине 6</a:t>
            </a:r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 висине 3</a:t>
            </a:r>
            <a:r>
              <a:rPr lang="sr-Latn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</a:t>
            </a:r>
            <a:r>
              <a:rPr lang="sr-Cyrl-R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Израчунај:</a:t>
            </a:r>
          </a:p>
          <a:p>
            <a:pPr algn="just"/>
            <a:r>
              <a:rPr lang="bs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а) површину пода</a:t>
            </a:r>
          </a:p>
          <a:p>
            <a:pPr algn="just"/>
            <a:r>
              <a:rPr lang="bs-Cyrl-BA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б) површину зидова без плафона</a:t>
            </a:r>
            <a:endParaRPr lang="sr-Cyrl-R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квир за текст 3"/>
          <p:cNvSpPr txBox="1"/>
          <p:nvPr/>
        </p:nvSpPr>
        <p:spPr>
          <a:xfrm>
            <a:off x="395536" y="1851671"/>
            <a:ext cx="40324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= 10 m</a:t>
            </a:r>
            <a:endParaRPr lang="sr-Cyrl-R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 </a:t>
            </a:r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6 m</a:t>
            </a:r>
          </a:p>
          <a:p>
            <a:r>
              <a:rPr lang="sr-Latn-RS" sz="20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 = 3 m </a:t>
            </a:r>
          </a:p>
          <a:p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Pp = ?</a:t>
            </a:r>
          </a:p>
          <a:p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Pz = </a:t>
            </a:r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sr-Latn-RS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 = 2 · (ab + ac + bc)</a:t>
            </a:r>
          </a:p>
          <a:p>
            <a:r>
              <a:rPr lang="sr-Latn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sr-Latn-RS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квир за текст 7"/>
          <p:cNvSpPr txBox="1"/>
          <p:nvPr/>
        </p:nvSpPr>
        <p:spPr>
          <a:xfrm>
            <a:off x="5076056" y="1779663"/>
            <a:ext cx="28803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Pp = a · b</a:t>
            </a:r>
          </a:p>
          <a:p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Pp = 10 m · 6 m</a:t>
            </a:r>
          </a:p>
          <a:p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Pp = 60 </a:t>
            </a:r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m²</a:t>
            </a:r>
            <a:b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3939902"/>
            <a:ext cx="486003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 = </a:t>
            </a:r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∙ (10m ∙ 6m + 10m ∙ 3m + 6m ∙ 3m)</a:t>
            </a:r>
            <a:r>
              <a:rPr lang="sr-Latn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227934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 = </a:t>
            </a:r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∙ (60m² + 30m² + 18m²)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4515966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 = </a:t>
            </a:r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∙ 108m²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474339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 = 216m</a:t>
            </a:r>
            <a:r>
              <a:rPr lang="sr-Latn-R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²</a:t>
            </a:r>
            <a:endParaRPr lang="en-US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8064" y="3075806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60m² + 60m² = 120m² </a:t>
            </a:r>
            <a:br>
              <a:rPr lang="sr-Latn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48064" y="336383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Pz = 216m² – 120m²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148064" y="365187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Pz = 96 m²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вир за текст 1"/>
          <p:cNvSpPr txBox="1"/>
          <p:nvPr/>
        </p:nvSpPr>
        <p:spPr>
          <a:xfrm>
            <a:off x="539552" y="699542"/>
            <a:ext cx="70009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ЗАДАЦИ ЗА САМОСТАЛАН РАД:</a:t>
            </a:r>
          </a:p>
          <a:p>
            <a:endParaRPr lang="sr-Cyrl-R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Урадити 16. и 17. задатак у Радној свесци на страни 82.</a:t>
            </a:r>
            <a:endParaRPr lang="en-U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Custom 2">
      <a:dk1>
        <a:sysClr val="windowText" lastClr="000000"/>
      </a:dk1>
      <a:lt1>
        <a:sysClr val="window" lastClr="FFFFFF"/>
      </a:lt1>
      <a:dk2>
        <a:srgbClr val="34B1D8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378</Words>
  <Application>Microsoft Office PowerPoint</Application>
  <PresentationFormat>On-screen Show (16:9)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тема</vt:lpstr>
      <vt:lpstr>5. РАЗРЕД МАТЕМАТИКА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РАЗРЕД МАТЕМАТИКА</dc:title>
  <dc:creator>KORISNIK</dc:creator>
  <cp:lastModifiedBy>owner</cp:lastModifiedBy>
  <cp:revision>33</cp:revision>
  <dcterms:created xsi:type="dcterms:W3CDTF">2021-02-25T16:19:39Z</dcterms:created>
  <dcterms:modified xsi:type="dcterms:W3CDTF">2021-03-03T09:17:23Z</dcterms:modified>
</cp:coreProperties>
</file>