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3" r:id="rId3"/>
    <p:sldId id="264" r:id="rId4"/>
    <p:sldId id="265" r:id="rId5"/>
    <p:sldId id="267" r:id="rId6"/>
    <p:sldId id="268" r:id="rId7"/>
    <p:sldId id="262" r:id="rId8"/>
    <p:sldId id="261" r:id="rId9"/>
    <p:sldId id="266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3A5-DD4C-4D9D-B16D-31551D9B7C83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AAAAE-371F-43B6-8927-BBC2AFE71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4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AAAAE-371F-43B6-8927-BBC2AFE71B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1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лајд насло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s-Cyrl-BA"/>
              <a:t>Кликните да бисте уредили стилове прототипа наслова</a:t>
            </a:r>
            <a:endParaRPr lang="en-US"/>
          </a:p>
        </p:txBody>
      </p:sp>
      <p:sp>
        <p:nvSpPr>
          <p:cNvPr id="3" name="Поднаслов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s-Cyrl-BA"/>
              <a:t>Кликните да бисте додали стил поднаслова прототипа</a:t>
            </a:r>
            <a:endParaRPr lang="en-US"/>
          </a:p>
        </p:txBody>
      </p:sp>
      <p:sp>
        <p:nvSpPr>
          <p:cNvPr id="4" name="Чувар мјеста податак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Чувар мјеста подножј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Чувар мјеста броја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слов и вертикалн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/>
              <a:t>Кликните да бисте уредили стилове прототипа наслова</a:t>
            </a:r>
            <a:endParaRPr lang="en-US"/>
          </a:p>
        </p:txBody>
      </p:sp>
      <p:sp>
        <p:nvSpPr>
          <p:cNvPr id="3" name="Чувар мјеста вертикалног текста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s-Cyrl-BA"/>
              <a:t>Кликните да бисте уредили стилове текста прототипа</a:t>
            </a:r>
          </a:p>
          <a:p>
            <a:pPr lvl="1"/>
            <a:r>
              <a:rPr lang="bs-Cyrl-BA"/>
              <a:t>Други ниво</a:t>
            </a:r>
          </a:p>
          <a:p>
            <a:pPr lvl="2"/>
            <a:r>
              <a:rPr lang="bs-Cyrl-BA"/>
              <a:t>Трећи ниво</a:t>
            </a:r>
          </a:p>
          <a:p>
            <a:pPr lvl="3"/>
            <a:r>
              <a:rPr lang="bs-Cyrl-BA"/>
              <a:t>Четврти ниво</a:t>
            </a:r>
          </a:p>
          <a:p>
            <a:pPr lvl="4"/>
            <a:r>
              <a:rPr lang="bs-Cyrl-BA"/>
              <a:t>Пети ниво</a:t>
            </a:r>
            <a:endParaRPr lang="en-US"/>
          </a:p>
        </p:txBody>
      </p:sp>
      <p:sp>
        <p:nvSpPr>
          <p:cNvPr id="4" name="Чувар мјеста податак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Чувар мјеста подножј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Чувар мјеста броја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и наслов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и наслов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s-Cyrl-BA"/>
              <a:t>Кликните да бисте уредили стилове прототипа наслова</a:t>
            </a:r>
            <a:endParaRPr lang="en-US"/>
          </a:p>
        </p:txBody>
      </p:sp>
      <p:sp>
        <p:nvSpPr>
          <p:cNvPr id="3" name="Чувар мјеста вертикалног текста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s-Cyrl-BA"/>
              <a:t>Кликните да бисте уредили стилове текста прототипа</a:t>
            </a:r>
          </a:p>
          <a:p>
            <a:pPr lvl="1"/>
            <a:r>
              <a:rPr lang="bs-Cyrl-BA"/>
              <a:t>Други ниво</a:t>
            </a:r>
          </a:p>
          <a:p>
            <a:pPr lvl="2"/>
            <a:r>
              <a:rPr lang="bs-Cyrl-BA"/>
              <a:t>Трећи ниво</a:t>
            </a:r>
          </a:p>
          <a:p>
            <a:pPr lvl="3"/>
            <a:r>
              <a:rPr lang="bs-Cyrl-BA"/>
              <a:t>Четврти ниво</a:t>
            </a:r>
          </a:p>
          <a:p>
            <a:pPr lvl="4"/>
            <a:r>
              <a:rPr lang="bs-Cyrl-BA"/>
              <a:t>Пети ниво</a:t>
            </a:r>
            <a:endParaRPr lang="en-US"/>
          </a:p>
        </p:txBody>
      </p:sp>
      <p:sp>
        <p:nvSpPr>
          <p:cNvPr id="4" name="Чувар мјеста податак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Чувар мјеста подножј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Чувар мјеста броја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слов и садржа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/>
              <a:t>Кликните да бисте уредили стилове прототипа наслова</a:t>
            </a:r>
            <a:endParaRPr lang="en-US"/>
          </a:p>
        </p:txBody>
      </p:sp>
      <p:sp>
        <p:nvSpPr>
          <p:cNvPr id="3" name="Чувар мјеста садржаја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s-Cyrl-BA"/>
              <a:t>Кликните да бисте уредили стилове текста прототипа</a:t>
            </a:r>
          </a:p>
          <a:p>
            <a:pPr lvl="1"/>
            <a:r>
              <a:rPr lang="bs-Cyrl-BA"/>
              <a:t>Други ниво</a:t>
            </a:r>
          </a:p>
          <a:p>
            <a:pPr lvl="2"/>
            <a:r>
              <a:rPr lang="bs-Cyrl-BA"/>
              <a:t>Трећи ниво</a:t>
            </a:r>
          </a:p>
          <a:p>
            <a:pPr lvl="3"/>
            <a:r>
              <a:rPr lang="bs-Cyrl-BA"/>
              <a:t>Четврти ниво</a:t>
            </a:r>
          </a:p>
          <a:p>
            <a:pPr lvl="4"/>
            <a:r>
              <a:rPr lang="bs-Cyrl-BA"/>
              <a:t>Пети ниво</a:t>
            </a:r>
            <a:endParaRPr lang="en-US"/>
          </a:p>
        </p:txBody>
      </p:sp>
      <p:sp>
        <p:nvSpPr>
          <p:cNvPr id="4" name="Чувар мјеста податак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Чувар мјеста подножј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Чувар мјеста броја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ље одлом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s-Cyrl-BA"/>
              <a:t>Кликните да бисте уредили стилове прототипа наслова</a:t>
            </a:r>
            <a:endParaRPr lang="en-US"/>
          </a:p>
        </p:txBody>
      </p:sp>
      <p:sp>
        <p:nvSpPr>
          <p:cNvPr id="3" name="Чувар мјеста текста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s-Cyrl-BA"/>
              <a:t>Кликните да бисте уредили стилове текста прототипа</a:t>
            </a:r>
          </a:p>
        </p:txBody>
      </p:sp>
      <p:sp>
        <p:nvSpPr>
          <p:cNvPr id="4" name="Чувар мјеста податак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Чувар мјеста подножј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Чувар мјеста броја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Наслов и 2 садржај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/>
              <a:t>Кликните да бисте уредили стилове прототипа наслова</a:t>
            </a:r>
            <a:endParaRPr lang="en-US"/>
          </a:p>
        </p:txBody>
      </p:sp>
      <p:sp>
        <p:nvSpPr>
          <p:cNvPr id="3" name="Чувар мјеста садржаја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s-Cyrl-BA"/>
              <a:t>Кликните да бисте уредили стилове текста прототипа</a:t>
            </a:r>
          </a:p>
          <a:p>
            <a:pPr lvl="1"/>
            <a:r>
              <a:rPr lang="bs-Cyrl-BA"/>
              <a:t>Други ниво</a:t>
            </a:r>
          </a:p>
          <a:p>
            <a:pPr lvl="2"/>
            <a:r>
              <a:rPr lang="bs-Cyrl-BA"/>
              <a:t>Трећи ниво</a:t>
            </a:r>
          </a:p>
          <a:p>
            <a:pPr lvl="3"/>
            <a:r>
              <a:rPr lang="bs-Cyrl-BA"/>
              <a:t>Четврти ниво</a:t>
            </a:r>
          </a:p>
          <a:p>
            <a:pPr lvl="4"/>
            <a:r>
              <a:rPr lang="bs-Cyrl-BA"/>
              <a:t>Пети ниво</a:t>
            </a:r>
            <a:endParaRPr lang="en-US"/>
          </a:p>
        </p:txBody>
      </p:sp>
      <p:sp>
        <p:nvSpPr>
          <p:cNvPr id="4" name="Чувар мјеста садржаја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s-Cyrl-BA"/>
              <a:t>Кликните да бисте уредили стилове текста прототипа</a:t>
            </a:r>
          </a:p>
          <a:p>
            <a:pPr lvl="1"/>
            <a:r>
              <a:rPr lang="bs-Cyrl-BA"/>
              <a:t>Други ниво</a:t>
            </a:r>
          </a:p>
          <a:p>
            <a:pPr lvl="2"/>
            <a:r>
              <a:rPr lang="bs-Cyrl-BA"/>
              <a:t>Трећи ниво</a:t>
            </a:r>
          </a:p>
          <a:p>
            <a:pPr lvl="3"/>
            <a:r>
              <a:rPr lang="bs-Cyrl-BA"/>
              <a:t>Четврти ниво</a:t>
            </a:r>
          </a:p>
          <a:p>
            <a:pPr lvl="4"/>
            <a:r>
              <a:rPr lang="bs-Cyrl-BA"/>
              <a:t>Пети ниво</a:t>
            </a:r>
            <a:endParaRPr lang="en-US"/>
          </a:p>
        </p:txBody>
      </p:sp>
      <p:sp>
        <p:nvSpPr>
          <p:cNvPr id="5" name="Чувар мјеста податак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Чувар мјеста подножј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Чувар мјеста броја слај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Упоредб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s-Cyrl-BA"/>
              <a:t>Кликните да бисте уредили стилове прототипа наслова</a:t>
            </a:r>
            <a:endParaRPr lang="en-US"/>
          </a:p>
        </p:txBody>
      </p:sp>
      <p:sp>
        <p:nvSpPr>
          <p:cNvPr id="3" name="Чувар мјеста текста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s-Cyrl-BA"/>
              <a:t>Кликните да бисте уредили стилове текста прототипа</a:t>
            </a:r>
          </a:p>
        </p:txBody>
      </p:sp>
      <p:sp>
        <p:nvSpPr>
          <p:cNvPr id="4" name="Чувар мјеста садржаја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s-Cyrl-BA"/>
              <a:t>Кликните да бисте уредили стилове текста прототипа</a:t>
            </a:r>
          </a:p>
          <a:p>
            <a:pPr lvl="1"/>
            <a:r>
              <a:rPr lang="bs-Cyrl-BA"/>
              <a:t>Други ниво</a:t>
            </a:r>
          </a:p>
          <a:p>
            <a:pPr lvl="2"/>
            <a:r>
              <a:rPr lang="bs-Cyrl-BA"/>
              <a:t>Трећи ниво</a:t>
            </a:r>
          </a:p>
          <a:p>
            <a:pPr lvl="3"/>
            <a:r>
              <a:rPr lang="bs-Cyrl-BA"/>
              <a:t>Четврти ниво</a:t>
            </a:r>
          </a:p>
          <a:p>
            <a:pPr lvl="4"/>
            <a:r>
              <a:rPr lang="bs-Cyrl-BA"/>
              <a:t>Пети ниво</a:t>
            </a:r>
            <a:endParaRPr lang="en-US"/>
          </a:p>
        </p:txBody>
      </p:sp>
      <p:sp>
        <p:nvSpPr>
          <p:cNvPr id="5" name="Чувар мјеста текста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s-Cyrl-BA"/>
              <a:t>Кликните да бисте уредили стилове текста прототипа</a:t>
            </a:r>
          </a:p>
        </p:txBody>
      </p:sp>
      <p:sp>
        <p:nvSpPr>
          <p:cNvPr id="6" name="Чувар мјеста садржаја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s-Cyrl-BA"/>
              <a:t>Кликните да бисте уредили стилове текста прототипа</a:t>
            </a:r>
          </a:p>
          <a:p>
            <a:pPr lvl="1"/>
            <a:r>
              <a:rPr lang="bs-Cyrl-BA"/>
              <a:t>Други ниво</a:t>
            </a:r>
          </a:p>
          <a:p>
            <a:pPr lvl="2"/>
            <a:r>
              <a:rPr lang="bs-Cyrl-BA"/>
              <a:t>Трећи ниво</a:t>
            </a:r>
          </a:p>
          <a:p>
            <a:pPr lvl="3"/>
            <a:r>
              <a:rPr lang="bs-Cyrl-BA"/>
              <a:t>Четврти ниво</a:t>
            </a:r>
          </a:p>
          <a:p>
            <a:pPr lvl="4"/>
            <a:r>
              <a:rPr lang="bs-Cyrl-BA"/>
              <a:t>Пети ниво</a:t>
            </a:r>
            <a:endParaRPr lang="en-US"/>
          </a:p>
        </p:txBody>
      </p:sp>
      <p:sp>
        <p:nvSpPr>
          <p:cNvPr id="7" name="Чувар мјеста податак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Чувар мјеста подножј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Чувар мјеста броја слај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нас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/>
              <a:t>Кликните да бисте уредили стилове прототипа наслова</a:t>
            </a:r>
            <a:endParaRPr lang="en-US"/>
          </a:p>
        </p:txBody>
      </p:sp>
      <p:sp>
        <p:nvSpPr>
          <p:cNvPr id="3" name="Чувар мјеста податак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Чувар мјеста подножј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Чувар мјеста броја слај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јеста податак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Чувар мјеста подножј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Чувар мјеста броја слај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адржај са описом сли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s-Cyrl-BA"/>
              <a:t>Кликните да бисте уредили стилове прототипа наслова</a:t>
            </a:r>
            <a:endParaRPr lang="en-US"/>
          </a:p>
        </p:txBody>
      </p:sp>
      <p:sp>
        <p:nvSpPr>
          <p:cNvPr id="3" name="Чувар мјеста садржаја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s-Cyrl-BA"/>
              <a:t>Кликните да бисте уредили стилове текста прототипа</a:t>
            </a:r>
          </a:p>
          <a:p>
            <a:pPr lvl="1"/>
            <a:r>
              <a:rPr lang="bs-Cyrl-BA"/>
              <a:t>Други ниво</a:t>
            </a:r>
          </a:p>
          <a:p>
            <a:pPr lvl="2"/>
            <a:r>
              <a:rPr lang="bs-Cyrl-BA"/>
              <a:t>Трећи ниво</a:t>
            </a:r>
          </a:p>
          <a:p>
            <a:pPr lvl="3"/>
            <a:r>
              <a:rPr lang="bs-Cyrl-BA"/>
              <a:t>Четврти ниво</a:t>
            </a:r>
          </a:p>
          <a:p>
            <a:pPr lvl="4"/>
            <a:r>
              <a:rPr lang="bs-Cyrl-BA"/>
              <a:t>Пети ниво</a:t>
            </a:r>
            <a:endParaRPr lang="en-US"/>
          </a:p>
        </p:txBody>
      </p:sp>
      <p:sp>
        <p:nvSpPr>
          <p:cNvPr id="4" name="Чувар мјеста текста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s-Cyrl-BA"/>
              <a:t>Кликните да бисте уредили стилове текста прототипа</a:t>
            </a:r>
          </a:p>
        </p:txBody>
      </p:sp>
      <p:sp>
        <p:nvSpPr>
          <p:cNvPr id="5" name="Чувар мјеста податак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Чувар мјеста подножј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Чувар мјеста броја слај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Слика са описом сли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s-Cyrl-BA"/>
              <a:t>Кликните да бисте уредили стилове прототипа наслова</a:t>
            </a:r>
            <a:endParaRPr lang="en-US"/>
          </a:p>
        </p:txBody>
      </p:sp>
      <p:sp>
        <p:nvSpPr>
          <p:cNvPr id="3" name="Чувар мјеста за слике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Чувар мјеста текста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s-Cyrl-BA"/>
              <a:t>Кликните да бисте уредили стилове текста прототипа</a:t>
            </a:r>
          </a:p>
        </p:txBody>
      </p:sp>
      <p:sp>
        <p:nvSpPr>
          <p:cNvPr id="5" name="Чувар мјеста податак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Чувар мјеста подножј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Чувар мјеста броја слај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јеста наслов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s-Cyrl-BA"/>
              <a:t>Кликните да бисте уредили стилове прототипа наслова</a:t>
            </a:r>
            <a:endParaRPr lang="en-US"/>
          </a:p>
        </p:txBody>
      </p:sp>
      <p:sp>
        <p:nvSpPr>
          <p:cNvPr id="3" name="Чувар мјеста текста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s-Cyrl-BA"/>
              <a:t>Кликните да бисте уредили стилове текста прототипа</a:t>
            </a:r>
          </a:p>
          <a:p>
            <a:pPr lvl="1"/>
            <a:r>
              <a:rPr lang="bs-Cyrl-BA"/>
              <a:t>Други ниво</a:t>
            </a:r>
          </a:p>
          <a:p>
            <a:pPr lvl="2"/>
            <a:r>
              <a:rPr lang="bs-Cyrl-BA"/>
              <a:t>Трећи ниво</a:t>
            </a:r>
          </a:p>
          <a:p>
            <a:pPr lvl="3"/>
            <a:r>
              <a:rPr lang="bs-Cyrl-BA"/>
              <a:t>Четврти ниво</a:t>
            </a:r>
          </a:p>
          <a:p>
            <a:pPr lvl="4"/>
            <a:r>
              <a:rPr lang="bs-Cyrl-BA"/>
              <a:t>Пети ниво</a:t>
            </a:r>
            <a:endParaRPr lang="en-US"/>
          </a:p>
        </p:txBody>
      </p:sp>
      <p:sp>
        <p:nvSpPr>
          <p:cNvPr id="4" name="Чувар мјеста податак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9B8DB-9FE6-43CC-9AC1-D36CA4C1C93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Чувар мјеста подножј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Чувар мјеста броја слај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C55EF-7DC7-481F-A943-EEF6D218BE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>
            <a:normAutofit/>
          </a:bodyPr>
          <a:lstStyle/>
          <a:p>
            <a:r>
              <a:rPr lang="sr-Cyrl-R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РАЗРЕД</a:t>
            </a:r>
            <a:br>
              <a:rPr lang="sr-Cyrl-R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sr-Cyrl-R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ФИЗИЧКО ВАСПИТАЊЕ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наслов 2"/>
          <p:cNvSpPr>
            <a:spLocks noGrp="1"/>
          </p:cNvSpPr>
          <p:nvPr>
            <p:ph type="subTitle" idx="1"/>
          </p:nvPr>
        </p:nvSpPr>
        <p:spPr>
          <a:xfrm>
            <a:off x="1475656" y="3501008"/>
            <a:ext cx="6400800" cy="1752600"/>
          </a:xfrm>
        </p:spPr>
        <p:txBody>
          <a:bodyPr>
            <a:normAutofit/>
          </a:bodyPr>
          <a:lstStyle/>
          <a:p>
            <a:r>
              <a:rPr lang="sr-Cyrl-R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ТЕХНИКА БРЗОГ ХОДАЊА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2780928"/>
            <a:ext cx="4330824" cy="604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ХВАЛА НА ПАЖЊИ!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847715-B3EC-476B-B38C-CD32D91939F2}"/>
              </a:ext>
            </a:extLst>
          </p:cNvPr>
          <p:cNvSpPr txBox="1"/>
          <p:nvPr/>
        </p:nvSpPr>
        <p:spPr>
          <a:xfrm>
            <a:off x="251520" y="1412776"/>
            <a:ext cx="4104456" cy="5014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bs-Latn-BA" sz="2300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I </a:t>
            </a:r>
            <a:r>
              <a:rPr lang="bs-Latn-BA" sz="23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</a:t>
            </a:r>
            <a:r>
              <a:rPr lang="sr-Cyrl-RS" sz="23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ј</a:t>
            </a:r>
            <a:r>
              <a:rPr lang="bs-Latn-BA" sz="23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ежбе за врат</a:t>
            </a:r>
            <a:r>
              <a:rPr lang="sr-Cyrl-RS" sz="23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br>
              <a:rPr lang="sr-Cyrl-RS" sz="2300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endParaRPr lang="bs-Latn-BA" sz="2300" dirty="0">
              <a:solidFill>
                <a:schemeClr val="bg1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стојећем раскорачном ставу покретати главу у см</a:t>
            </a: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ј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еру напр</a:t>
            </a: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иј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ед-назад.</a:t>
            </a:r>
            <a:b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b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 стојећем раскорачном ставу покретати главу</a:t>
            </a:r>
          </a:p>
          <a:p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смјеру лијево-десно.</a:t>
            </a:r>
            <a:r>
              <a:rPr lang="sr-Cyrl-RS" sz="2400" dirty="0"/>
              <a:t>	</a:t>
            </a:r>
          </a:p>
          <a:p>
            <a:b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MG-735f2dbadc623e47a3f9ae5e9ba09b54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340769"/>
            <a:ext cx="1872208" cy="2448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548680"/>
            <a:ext cx="6336704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s-Latn-BA" sz="2800" b="1" dirty="0">
                <a:solidFill>
                  <a:schemeClr val="bg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</a:t>
            </a:r>
            <a:r>
              <a:rPr lang="sr-Cyrl-RS" sz="2800" b="1" dirty="0">
                <a:solidFill>
                  <a:schemeClr val="bg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ј</a:t>
            </a:r>
            <a:r>
              <a:rPr lang="bs-Latn-BA" sz="2800" b="1" dirty="0">
                <a:solidFill>
                  <a:schemeClr val="bg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ежбе загр</a:t>
            </a:r>
            <a:r>
              <a:rPr lang="sr-Cyrl-RS" sz="2800" b="1" dirty="0">
                <a:solidFill>
                  <a:schemeClr val="bg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ија</a:t>
            </a:r>
            <a:r>
              <a:rPr lang="bs-Latn-BA" sz="2800" b="1" dirty="0">
                <a:solidFill>
                  <a:schemeClr val="bg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вања и обликовања</a:t>
            </a:r>
            <a:endParaRPr lang="bs-Latn-BA" sz="2800" b="1" dirty="0">
              <a:solidFill>
                <a:schemeClr val="bg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6" name="Picture 5" descr="IMG-7d0d1637d38019f96c1de513c051355a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1340769"/>
            <a:ext cx="1851670" cy="2448272"/>
          </a:xfrm>
          <a:prstGeom prst="rect">
            <a:avLst/>
          </a:prstGeom>
        </p:spPr>
      </p:pic>
      <p:pic>
        <p:nvPicPr>
          <p:cNvPr id="7" name="Picture 6" descr="IMG-3ea4682258c1bb37e61fc9f13955d3ff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25685"/>
            <a:ext cx="1872208" cy="2400267"/>
          </a:xfrm>
          <a:prstGeom prst="rect">
            <a:avLst/>
          </a:prstGeom>
        </p:spPr>
      </p:pic>
      <p:pic>
        <p:nvPicPr>
          <p:cNvPr id="8" name="Picture 7" descr="IMG-f2b074eea5489e474280e8b03f8a2ba6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005064"/>
            <a:ext cx="1872208" cy="240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8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0FA7B0-3875-41D6-B51B-796CBFF0D444}"/>
              </a:ext>
            </a:extLst>
          </p:cNvPr>
          <p:cNvSpPr txBox="1"/>
          <p:nvPr/>
        </p:nvSpPr>
        <p:spPr>
          <a:xfrm>
            <a:off x="323528" y="505539"/>
            <a:ext cx="8136904" cy="853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br>
              <a:rPr lang="sr-Cyrl-RS" sz="24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endParaRPr lang="bs-Latn-BA" sz="2400" dirty="0">
              <a:solidFill>
                <a:schemeClr val="bg1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3688" y="476672"/>
            <a:ext cx="5966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ВЈЕЖБЕ ЗА РАМЕНИ ПОЈАС И РУКЕ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484784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стојећем раскорачном ставу, са рукама на боковима,кружити раменима у једну и другу страну.</a:t>
            </a:r>
            <a:r>
              <a:rPr lang="ru-RU" dirty="0"/>
              <a:t>	</a:t>
            </a:r>
          </a:p>
        </p:txBody>
      </p:sp>
      <p:pic>
        <p:nvPicPr>
          <p:cNvPr id="6" name="Picture 5" descr="IMG-339d0b879a3912bf37524210be29ebc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124744"/>
            <a:ext cx="1890210" cy="2520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3933056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 стојећег става рукама изводити “маказице” у смјеру горе-доље,</a:t>
            </a:r>
            <a:b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такозвано “лупање по чинелама”,прво са једном,а онда са другом руком.	</a:t>
            </a:r>
          </a:p>
        </p:txBody>
      </p:sp>
      <p:pic>
        <p:nvPicPr>
          <p:cNvPr id="8" name="Picture 7" descr="IMG-fb52a178a0a8bf6ea44d2b9702d1216f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861048"/>
            <a:ext cx="1872208" cy="24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6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19675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Опонашати покрете пливања прсним стилом увис, уз почучањ и подизање на прсте.	</a:t>
            </a:r>
          </a:p>
        </p:txBody>
      </p:sp>
      <p:pic>
        <p:nvPicPr>
          <p:cNvPr id="5" name="Picture 4" descr="IMG-29c73d15968462831f5444d168c5b387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908720"/>
            <a:ext cx="1620180" cy="2160240"/>
          </a:xfrm>
          <a:prstGeom prst="rect">
            <a:avLst/>
          </a:prstGeom>
        </p:spPr>
      </p:pic>
      <p:pic>
        <p:nvPicPr>
          <p:cNvPr id="6" name="Picture 5" descr="IMG-b5ee8bd99b641d7af376ad615cad585d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908720"/>
            <a:ext cx="1620180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2996952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sr-Cyrl-R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ВЈЕЖБЕ ЗА ТРУП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3789040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Почетни став: раскорачни став, руке спојене иза главе. Изводити засуке трупом, наизмјенично у једну и другу страну.</a:t>
            </a:r>
            <a:r>
              <a:rPr lang="ru-RU" dirty="0"/>
              <a:t>	</a:t>
            </a:r>
          </a:p>
        </p:txBody>
      </p:sp>
      <p:pic>
        <p:nvPicPr>
          <p:cNvPr id="10" name="Picture 9" descr="IMG-047e18b2e8f82479e0cd5d66b8b11366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3717032"/>
            <a:ext cx="1653648" cy="2204864"/>
          </a:xfrm>
          <a:prstGeom prst="rect">
            <a:avLst/>
          </a:prstGeom>
        </p:spPr>
      </p:pic>
      <p:pic>
        <p:nvPicPr>
          <p:cNvPr id="11" name="Picture 10" descr="IMG-076d76928dc67e54ffd0bbf880d56987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3717032"/>
            <a:ext cx="158417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424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Почетна позиција: раскорачни став, руке у узручењу. Извести дубоки претклон трупом, провући руке што више кроз ноге, а затим се вратити у почетни положај.</a:t>
            </a:r>
            <a:r>
              <a:rPr lang="ru-RU" dirty="0"/>
              <a:t>	</a:t>
            </a:r>
          </a:p>
        </p:txBody>
      </p:sp>
      <p:pic>
        <p:nvPicPr>
          <p:cNvPr id="3" name="Picture 2" descr="20210302_084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908720"/>
            <a:ext cx="1635646" cy="2180861"/>
          </a:xfrm>
          <a:prstGeom prst="rect">
            <a:avLst/>
          </a:prstGeom>
        </p:spPr>
      </p:pic>
      <p:pic>
        <p:nvPicPr>
          <p:cNvPr id="4" name="Picture 3" descr="20210302_084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908720"/>
            <a:ext cx="1674186" cy="2232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3933056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Раскорачни став, руке о боку. У претклону окретати труп наизменично у једну и другу страну.	</a:t>
            </a:r>
          </a:p>
        </p:txBody>
      </p:sp>
      <p:pic>
        <p:nvPicPr>
          <p:cNvPr id="6" name="Picture 5" descr="20210302_0852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6614" y="3645025"/>
            <a:ext cx="1674186" cy="2232248"/>
          </a:xfrm>
          <a:prstGeom prst="rect">
            <a:avLst/>
          </a:prstGeom>
        </p:spPr>
      </p:pic>
      <p:pic>
        <p:nvPicPr>
          <p:cNvPr id="7" name="Picture 6" descr="20210302_0852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3645024"/>
            <a:ext cx="1638182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908720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Раскорачни став, руке о боковима, помијерати горњи дио тијела у једну па у другу страну.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MG-f4120102ececad06e6d5cf5cbfbcc3c7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420888"/>
            <a:ext cx="2448272" cy="3312368"/>
          </a:xfrm>
          <a:prstGeom prst="rect">
            <a:avLst/>
          </a:prstGeom>
        </p:spPr>
      </p:pic>
      <p:pic>
        <p:nvPicPr>
          <p:cNvPr id="4" name="Picture 3" descr="IMG-be6e06a09746d59f104259cc337fdc0a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420888"/>
            <a:ext cx="2484276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вир за текст 1"/>
          <p:cNvSpPr txBox="1"/>
          <p:nvPr/>
        </p:nvSpPr>
        <p:spPr>
          <a:xfrm>
            <a:off x="539552" y="1142984"/>
            <a:ext cx="8064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s-Cyrl-BA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sr-Cyrl-R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ехника и правила брзог ходања</a:t>
            </a:r>
            <a:br>
              <a:rPr lang="sr-Cyrl-R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sr-Cyrl-R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Прво правило је да </a:t>
            </a:r>
            <a:r>
              <a:rPr lang="sr-Cyrl-R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треба стално имати једно стопало на подлози. </a:t>
            </a:r>
            <a: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sr-Cyrl-R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 смије да дође до одвајања од површине са обје ноге истовремено (као у </a:t>
            </a:r>
            <a:r>
              <a:rPr lang="sr-Cyrl-R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трчању).</a:t>
            </a:r>
            <a:endParaRPr lang="sr-Cyrl-R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sr-Cyrl-R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ок је стопало на тлу, стајна нога мора бити испружена, односно не смије бити савијена у кољену.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Чувар мјеста садржаја 3" descr="viber_image_2021-02-27_17-55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3143248"/>
            <a:ext cx="6929486" cy="3036095"/>
          </a:xfrm>
        </p:spPr>
      </p:pic>
      <p:sp>
        <p:nvSpPr>
          <p:cNvPr id="6" name="Оквир за текст 5"/>
          <p:cNvSpPr txBox="1"/>
          <p:nvPr/>
        </p:nvSpPr>
        <p:spPr>
          <a:xfrm>
            <a:off x="251520" y="620688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s-Cyrl-B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ококом брзог ходања тијело мора бити усправно, ноге и кољена за вријеме ослањања на подлогу испружене, а руке активне. </a:t>
            </a:r>
            <a:r>
              <a:rPr lang="bs-Cyrl-B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уке које су савијене у лакту под углом од 90 степени раде замахе уз тијело, тј. </a:t>
            </a:r>
            <a:r>
              <a:rPr lang="bs-Cyrl-B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рећу се у ритму. </a:t>
            </a:r>
            <a:r>
              <a:rPr lang="bs-Cyrl-B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ланови су лагано отворени. </a:t>
            </a:r>
            <a:r>
              <a:rPr lang="bs-Cyrl-B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sr-Cyrl-R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исање мора бити дубоко и усклађено са ритмом корака. 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D83B-DFF7-421F-9AEA-3E3BD922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8553128" cy="1944216"/>
          </a:xfrm>
        </p:spPr>
        <p:txBody>
          <a:bodyPr>
            <a:normAutofit fontScale="90000"/>
          </a:bodyPr>
          <a:lstStyle/>
          <a:p>
            <a:pPr algn="l"/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ИГРА</a:t>
            </a: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Такмичење у брзом </a:t>
            </a:r>
            <a:br>
              <a:rPr lang="sr-Latn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ходу са књигом на глави.</a:t>
            </a: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Побједник  ове игре је онај који</a:t>
            </a: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први стигне до циља са књигом </a:t>
            </a: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глави кретајући се брзим</a:t>
            </a: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ходом.</a:t>
            </a:r>
            <a:br>
              <a:rPr lang="bs-Cyrl-B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bs-Latn-B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video-fizičk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586548" y="1534132"/>
            <a:ext cx="6480000" cy="36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7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тема">
  <a:themeElements>
    <a:clrScheme name="Custom 2">
      <a:dk1>
        <a:sysClr val="windowText" lastClr="000000"/>
      </a:dk1>
      <a:lt1>
        <a:sysClr val="window" lastClr="FFFFFF"/>
      </a:lt1>
      <a:dk2>
        <a:srgbClr val="34B1D8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</TotalTime>
  <Words>393</Words>
  <Application>Microsoft Office PowerPoint</Application>
  <PresentationFormat>On-screen Show (4:3)</PresentationFormat>
  <Paragraphs>25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тема</vt:lpstr>
      <vt:lpstr>5. РАЗРЕД ФИЗИЧКО ВАСПИТАЊЕ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ИГРА Такмичење у брзом  ходу са књигом на глави.    Побједник  ове игре је онај који први стигне до циља са књигом  на глави кретајући се брзим ходом.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РАЗРЕД ФИЗИЧКО ВАСПИТАЊЕ</dc:title>
  <dc:creator>KORISNIK</dc:creator>
  <cp:lastModifiedBy>Marija Covic</cp:lastModifiedBy>
  <cp:revision>34</cp:revision>
  <dcterms:created xsi:type="dcterms:W3CDTF">2021-02-27T16:06:53Z</dcterms:created>
  <dcterms:modified xsi:type="dcterms:W3CDTF">2021-03-03T21:17:09Z</dcterms:modified>
</cp:coreProperties>
</file>